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409" r:id="rId3"/>
    <p:sldId id="410" r:id="rId4"/>
    <p:sldId id="411" r:id="rId5"/>
    <p:sldId id="412" r:id="rId6"/>
    <p:sldId id="413" r:id="rId7"/>
    <p:sldId id="418" r:id="rId8"/>
    <p:sldId id="419" r:id="rId9"/>
    <p:sldId id="420" r:id="rId10"/>
    <p:sldId id="421" r:id="rId11"/>
    <p:sldId id="422" r:id="rId12"/>
    <p:sldId id="423" r:id="rId13"/>
    <p:sldId id="424" r:id="rId14"/>
    <p:sldId id="425" r:id="rId15"/>
    <p:sldId id="426" r:id="rId16"/>
    <p:sldId id="427" r:id="rId17"/>
    <p:sldId id="414"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2"/>
  <p:cmAuthor id="2" name="作者" initials="作" lastIdx="0" clrIdx="1"/>
  <p:cmAuthor id="3" name="幸全" initials="幸"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9D9D9"/>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48"/>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2" Type="http://schemas.openxmlformats.org/officeDocument/2006/relationships/commentAuthors" Target="commentAuthors.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330" y="1555115"/>
            <a:ext cx="5233035" cy="4608195"/>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defTabSz="914400" eaLnBrk="1" fontAlgn="auto" latinLnBrk="0" hangingPunct="1">
              <a:buNone/>
              <a:tabLst>
                <a:tab pos="1609725" algn="l"/>
                <a:tab pos="1609725" algn="l"/>
                <a:tab pos="1609725" algn="l"/>
                <a:tab pos="1609725" algn="l"/>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3.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9" Type="http://schemas.openxmlformats.org/officeDocument/2006/relationships/tags" Target="../tags/tag123.xml"/><Relationship Id="rId8" Type="http://schemas.openxmlformats.org/officeDocument/2006/relationships/tags" Target="../tags/tag122.xml"/><Relationship Id="rId7" Type="http://schemas.openxmlformats.org/officeDocument/2006/relationships/tags" Target="../tags/tag121.xml"/><Relationship Id="rId6" Type="http://schemas.openxmlformats.org/officeDocument/2006/relationships/tags" Target="../tags/tag120.xml"/><Relationship Id="rId5" Type="http://schemas.openxmlformats.org/officeDocument/2006/relationships/tags" Target="../tags/tag119.xml"/><Relationship Id="rId4" Type="http://schemas.openxmlformats.org/officeDocument/2006/relationships/tags" Target="../tags/tag118.xml"/><Relationship Id="rId3" Type="http://schemas.openxmlformats.org/officeDocument/2006/relationships/tags" Target="../tags/tag117.xml"/><Relationship Id="rId25" Type="http://schemas.openxmlformats.org/officeDocument/2006/relationships/slideLayout" Target="../slideLayouts/slideLayout7.xml"/><Relationship Id="rId24" Type="http://schemas.openxmlformats.org/officeDocument/2006/relationships/tags" Target="../tags/tag138.xml"/><Relationship Id="rId23" Type="http://schemas.openxmlformats.org/officeDocument/2006/relationships/tags" Target="../tags/tag137.xml"/><Relationship Id="rId22" Type="http://schemas.openxmlformats.org/officeDocument/2006/relationships/tags" Target="../tags/tag136.xml"/><Relationship Id="rId21" Type="http://schemas.openxmlformats.org/officeDocument/2006/relationships/tags" Target="../tags/tag135.xml"/><Relationship Id="rId20" Type="http://schemas.openxmlformats.org/officeDocument/2006/relationships/tags" Target="../tags/tag134.xml"/><Relationship Id="rId2" Type="http://schemas.openxmlformats.org/officeDocument/2006/relationships/tags" Target="../tags/tag116.xml"/><Relationship Id="rId19" Type="http://schemas.openxmlformats.org/officeDocument/2006/relationships/tags" Target="../tags/tag133.xml"/><Relationship Id="rId18" Type="http://schemas.openxmlformats.org/officeDocument/2006/relationships/tags" Target="../tags/tag132.xml"/><Relationship Id="rId17" Type="http://schemas.openxmlformats.org/officeDocument/2006/relationships/tags" Target="../tags/tag131.xml"/><Relationship Id="rId16" Type="http://schemas.openxmlformats.org/officeDocument/2006/relationships/tags" Target="../tags/tag130.xml"/><Relationship Id="rId15" Type="http://schemas.openxmlformats.org/officeDocument/2006/relationships/tags" Target="../tags/tag129.xml"/><Relationship Id="rId14" Type="http://schemas.openxmlformats.org/officeDocument/2006/relationships/tags" Target="../tags/tag128.xml"/><Relationship Id="rId13" Type="http://schemas.openxmlformats.org/officeDocument/2006/relationships/tags" Target="../tags/tag127.xml"/><Relationship Id="rId12" Type="http://schemas.openxmlformats.org/officeDocument/2006/relationships/tags" Target="../tags/tag126.xml"/><Relationship Id="rId11" Type="http://schemas.openxmlformats.org/officeDocument/2006/relationships/tags" Target="../tags/tag125.xml"/><Relationship Id="rId10" Type="http://schemas.openxmlformats.org/officeDocument/2006/relationships/tags" Target="../tags/tag124.xml"/><Relationship Id="rId1" Type="http://schemas.openxmlformats.org/officeDocument/2006/relationships/tags" Target="../tags/tag115.xml"/></Relationships>
</file>

<file path=ppt/slides/_rels/slide11.xml.rels><?xml version="1.0" encoding="UTF-8" standalone="yes"?>
<Relationships xmlns="http://schemas.openxmlformats.org/package/2006/relationships"><Relationship Id="rId9" Type="http://schemas.openxmlformats.org/officeDocument/2006/relationships/tags" Target="../tags/tag147.xml"/><Relationship Id="rId8" Type="http://schemas.openxmlformats.org/officeDocument/2006/relationships/tags" Target="../tags/tag146.xml"/><Relationship Id="rId7" Type="http://schemas.openxmlformats.org/officeDocument/2006/relationships/tags" Target="../tags/tag145.xml"/><Relationship Id="rId6" Type="http://schemas.openxmlformats.org/officeDocument/2006/relationships/tags" Target="../tags/tag144.xml"/><Relationship Id="rId5" Type="http://schemas.openxmlformats.org/officeDocument/2006/relationships/tags" Target="../tags/tag143.xml"/><Relationship Id="rId4" Type="http://schemas.openxmlformats.org/officeDocument/2006/relationships/tags" Target="../tags/tag142.xml"/><Relationship Id="rId3" Type="http://schemas.openxmlformats.org/officeDocument/2006/relationships/tags" Target="../tags/tag141.xml"/><Relationship Id="rId26" Type="http://schemas.openxmlformats.org/officeDocument/2006/relationships/slideLayout" Target="../slideLayouts/slideLayout7.xml"/><Relationship Id="rId25" Type="http://schemas.openxmlformats.org/officeDocument/2006/relationships/tags" Target="../tags/tag163.xml"/><Relationship Id="rId24" Type="http://schemas.openxmlformats.org/officeDocument/2006/relationships/tags" Target="../tags/tag162.xml"/><Relationship Id="rId23" Type="http://schemas.openxmlformats.org/officeDocument/2006/relationships/tags" Target="../tags/tag161.xml"/><Relationship Id="rId22" Type="http://schemas.openxmlformats.org/officeDocument/2006/relationships/tags" Target="../tags/tag160.xml"/><Relationship Id="rId21" Type="http://schemas.openxmlformats.org/officeDocument/2006/relationships/tags" Target="../tags/tag159.xml"/><Relationship Id="rId20" Type="http://schemas.openxmlformats.org/officeDocument/2006/relationships/tags" Target="../tags/tag158.xml"/><Relationship Id="rId2" Type="http://schemas.openxmlformats.org/officeDocument/2006/relationships/tags" Target="../tags/tag140.xml"/><Relationship Id="rId19" Type="http://schemas.openxmlformats.org/officeDocument/2006/relationships/tags" Target="../tags/tag157.xml"/><Relationship Id="rId18" Type="http://schemas.openxmlformats.org/officeDocument/2006/relationships/tags" Target="../tags/tag156.xml"/><Relationship Id="rId17" Type="http://schemas.openxmlformats.org/officeDocument/2006/relationships/tags" Target="../tags/tag155.xml"/><Relationship Id="rId16" Type="http://schemas.openxmlformats.org/officeDocument/2006/relationships/tags" Target="../tags/tag154.xml"/><Relationship Id="rId15" Type="http://schemas.openxmlformats.org/officeDocument/2006/relationships/tags" Target="../tags/tag153.xml"/><Relationship Id="rId14" Type="http://schemas.openxmlformats.org/officeDocument/2006/relationships/tags" Target="../tags/tag152.xml"/><Relationship Id="rId13" Type="http://schemas.openxmlformats.org/officeDocument/2006/relationships/tags" Target="../tags/tag151.xml"/><Relationship Id="rId12" Type="http://schemas.openxmlformats.org/officeDocument/2006/relationships/tags" Target="../tags/tag150.xml"/><Relationship Id="rId11" Type="http://schemas.openxmlformats.org/officeDocument/2006/relationships/tags" Target="../tags/tag149.xml"/><Relationship Id="rId10" Type="http://schemas.openxmlformats.org/officeDocument/2006/relationships/tags" Target="../tags/tag148.xml"/><Relationship Id="rId1" Type="http://schemas.openxmlformats.org/officeDocument/2006/relationships/tags" Target="../tags/tag139.xml"/></Relationships>
</file>

<file path=ppt/slides/_rels/slide12.xml.rels><?xml version="1.0" encoding="UTF-8" standalone="yes"?>
<Relationships xmlns="http://schemas.openxmlformats.org/package/2006/relationships"><Relationship Id="rId9" Type="http://schemas.openxmlformats.org/officeDocument/2006/relationships/tags" Target="../tags/tag172.xml"/><Relationship Id="rId8" Type="http://schemas.openxmlformats.org/officeDocument/2006/relationships/tags" Target="../tags/tag171.xml"/><Relationship Id="rId7" Type="http://schemas.openxmlformats.org/officeDocument/2006/relationships/tags" Target="../tags/tag170.xml"/><Relationship Id="rId6" Type="http://schemas.openxmlformats.org/officeDocument/2006/relationships/tags" Target="../tags/tag169.xml"/><Relationship Id="rId5" Type="http://schemas.openxmlformats.org/officeDocument/2006/relationships/tags" Target="../tags/tag168.xml"/><Relationship Id="rId4" Type="http://schemas.openxmlformats.org/officeDocument/2006/relationships/tags" Target="../tags/tag167.xml"/><Relationship Id="rId3" Type="http://schemas.openxmlformats.org/officeDocument/2006/relationships/tags" Target="../tags/tag166.xml"/><Relationship Id="rId2" Type="http://schemas.openxmlformats.org/officeDocument/2006/relationships/tags" Target="../tags/tag165.xml"/><Relationship Id="rId15" Type="http://schemas.openxmlformats.org/officeDocument/2006/relationships/slideLayout" Target="../slideLayouts/slideLayout7.xml"/><Relationship Id="rId14" Type="http://schemas.openxmlformats.org/officeDocument/2006/relationships/tags" Target="../tags/tag177.xml"/><Relationship Id="rId13" Type="http://schemas.openxmlformats.org/officeDocument/2006/relationships/tags" Target="../tags/tag176.xml"/><Relationship Id="rId12" Type="http://schemas.openxmlformats.org/officeDocument/2006/relationships/tags" Target="../tags/tag175.xml"/><Relationship Id="rId11" Type="http://schemas.openxmlformats.org/officeDocument/2006/relationships/tags" Target="../tags/tag174.xml"/><Relationship Id="rId10" Type="http://schemas.openxmlformats.org/officeDocument/2006/relationships/tags" Target="../tags/tag173.xml"/><Relationship Id="rId1" Type="http://schemas.openxmlformats.org/officeDocument/2006/relationships/tags" Target="../tags/tag164.xml"/></Relationships>
</file>

<file path=ppt/slides/_rels/slide13.xml.rels><?xml version="1.0" encoding="UTF-8" standalone="yes"?>
<Relationships xmlns="http://schemas.openxmlformats.org/package/2006/relationships"><Relationship Id="rId9" Type="http://schemas.openxmlformats.org/officeDocument/2006/relationships/tags" Target="../tags/tag186.xml"/><Relationship Id="rId8" Type="http://schemas.openxmlformats.org/officeDocument/2006/relationships/tags" Target="../tags/tag185.xml"/><Relationship Id="rId7" Type="http://schemas.openxmlformats.org/officeDocument/2006/relationships/tags" Target="../tags/tag184.xml"/><Relationship Id="rId6" Type="http://schemas.openxmlformats.org/officeDocument/2006/relationships/tags" Target="../tags/tag183.xml"/><Relationship Id="rId5" Type="http://schemas.openxmlformats.org/officeDocument/2006/relationships/tags" Target="../tags/tag182.xml"/><Relationship Id="rId4" Type="http://schemas.openxmlformats.org/officeDocument/2006/relationships/tags" Target="../tags/tag181.xml"/><Relationship Id="rId3" Type="http://schemas.openxmlformats.org/officeDocument/2006/relationships/tags" Target="../tags/tag180.xml"/><Relationship Id="rId2" Type="http://schemas.openxmlformats.org/officeDocument/2006/relationships/tags" Target="../tags/tag179.xml"/><Relationship Id="rId13" Type="http://schemas.openxmlformats.org/officeDocument/2006/relationships/slideLayout" Target="../slideLayouts/slideLayout7.xml"/><Relationship Id="rId12" Type="http://schemas.openxmlformats.org/officeDocument/2006/relationships/tags" Target="../tags/tag189.xml"/><Relationship Id="rId11" Type="http://schemas.openxmlformats.org/officeDocument/2006/relationships/tags" Target="../tags/tag188.xml"/><Relationship Id="rId10" Type="http://schemas.openxmlformats.org/officeDocument/2006/relationships/tags" Target="../tags/tag187.xml"/><Relationship Id="rId1" Type="http://schemas.openxmlformats.org/officeDocument/2006/relationships/tags" Target="../tags/tag178.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196.xml"/><Relationship Id="rId6" Type="http://schemas.openxmlformats.org/officeDocument/2006/relationships/tags" Target="../tags/tag195.xml"/><Relationship Id="rId5" Type="http://schemas.openxmlformats.org/officeDocument/2006/relationships/tags" Target="../tags/tag194.xml"/><Relationship Id="rId4" Type="http://schemas.openxmlformats.org/officeDocument/2006/relationships/tags" Target="../tags/tag193.xml"/><Relationship Id="rId3" Type="http://schemas.openxmlformats.org/officeDocument/2006/relationships/tags" Target="../tags/tag192.xml"/><Relationship Id="rId2" Type="http://schemas.openxmlformats.org/officeDocument/2006/relationships/tags" Target="../tags/tag191.xml"/><Relationship Id="rId1" Type="http://schemas.openxmlformats.org/officeDocument/2006/relationships/tags" Target="../tags/tag190.xml"/></Relationships>
</file>

<file path=ppt/slides/_rels/slide15.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203.xml"/><Relationship Id="rId7" Type="http://schemas.openxmlformats.org/officeDocument/2006/relationships/tags" Target="../tags/tag202.xml"/><Relationship Id="rId6" Type="http://schemas.openxmlformats.org/officeDocument/2006/relationships/tags" Target="../tags/tag201.xml"/><Relationship Id="rId5" Type="http://schemas.openxmlformats.org/officeDocument/2006/relationships/image" Target="../media/image3.png"/><Relationship Id="rId4" Type="http://schemas.openxmlformats.org/officeDocument/2006/relationships/tags" Target="../tags/tag200.xml"/><Relationship Id="rId3" Type="http://schemas.openxmlformats.org/officeDocument/2006/relationships/tags" Target="../tags/tag199.xml"/><Relationship Id="rId2" Type="http://schemas.openxmlformats.org/officeDocument/2006/relationships/tags" Target="../tags/tag198.xml"/><Relationship Id="rId1" Type="http://schemas.openxmlformats.org/officeDocument/2006/relationships/tags" Target="../tags/tag19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4.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6.xml.rels><?xml version="1.0" encoding="UTF-8" standalone="yes"?>
<Relationships xmlns="http://schemas.openxmlformats.org/package/2006/relationships"><Relationship Id="rId9" Type="http://schemas.openxmlformats.org/officeDocument/2006/relationships/tags" Target="../tags/tag76.xml"/><Relationship Id="rId8" Type="http://schemas.openxmlformats.org/officeDocument/2006/relationships/tags" Target="../tags/tag75.xml"/><Relationship Id="rId7" Type="http://schemas.openxmlformats.org/officeDocument/2006/relationships/tags" Target="../tags/tag74.xml"/><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tags" Target="../tags/tag71.xml"/><Relationship Id="rId3" Type="http://schemas.openxmlformats.org/officeDocument/2006/relationships/tags" Target="../tags/tag70.xml"/><Relationship Id="rId2" Type="http://schemas.openxmlformats.org/officeDocument/2006/relationships/tags" Target="../tags/tag69.xml"/><Relationship Id="rId13" Type="http://schemas.openxmlformats.org/officeDocument/2006/relationships/slideLayout" Target="../slideLayouts/slideLayout7.xml"/><Relationship Id="rId12" Type="http://schemas.openxmlformats.org/officeDocument/2006/relationships/tags" Target="../tags/tag79.xml"/><Relationship Id="rId11" Type="http://schemas.openxmlformats.org/officeDocument/2006/relationships/tags" Target="../tags/tag78.xml"/><Relationship Id="rId10" Type="http://schemas.openxmlformats.org/officeDocument/2006/relationships/tags" Target="../tags/tag77.xml"/><Relationship Id="rId1" Type="http://schemas.openxmlformats.org/officeDocument/2006/relationships/tags" Target="../tags/tag68.xml"/></Relationships>
</file>

<file path=ppt/slides/_rels/slide7.xml.rels><?xml version="1.0" encoding="UTF-8" standalone="yes"?>
<Relationships xmlns="http://schemas.openxmlformats.org/package/2006/relationships"><Relationship Id="rId9" Type="http://schemas.openxmlformats.org/officeDocument/2006/relationships/tags" Target="../tags/tag88.xml"/><Relationship Id="rId8" Type="http://schemas.openxmlformats.org/officeDocument/2006/relationships/tags" Target="../tags/tag87.xml"/><Relationship Id="rId7" Type="http://schemas.openxmlformats.org/officeDocument/2006/relationships/tags" Target="../tags/tag86.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3" Type="http://schemas.openxmlformats.org/officeDocument/2006/relationships/tags" Target="../tags/tag82.xml"/><Relationship Id="rId2" Type="http://schemas.openxmlformats.org/officeDocument/2006/relationships/tags" Target="../tags/tag81.xml"/><Relationship Id="rId12" Type="http://schemas.openxmlformats.org/officeDocument/2006/relationships/slideLayout" Target="../slideLayouts/slideLayout7.xml"/><Relationship Id="rId11" Type="http://schemas.openxmlformats.org/officeDocument/2006/relationships/tags" Target="../tags/tag90.xml"/><Relationship Id="rId10" Type="http://schemas.openxmlformats.org/officeDocument/2006/relationships/tags" Target="../tags/tag89.xml"/><Relationship Id="rId1" Type="http://schemas.openxmlformats.org/officeDocument/2006/relationships/tags" Target="../tags/tag80.xml"/></Relationships>
</file>

<file path=ppt/slides/_rels/slide8.xml.rels><?xml version="1.0" encoding="UTF-8" standalone="yes"?>
<Relationships xmlns="http://schemas.openxmlformats.org/package/2006/relationships"><Relationship Id="rId9" Type="http://schemas.openxmlformats.org/officeDocument/2006/relationships/tags" Target="../tags/tag99.xml"/><Relationship Id="rId8" Type="http://schemas.openxmlformats.org/officeDocument/2006/relationships/tags" Target="../tags/tag98.xml"/><Relationship Id="rId7" Type="http://schemas.openxmlformats.org/officeDocument/2006/relationships/tags" Target="../tags/tag97.xml"/><Relationship Id="rId6" Type="http://schemas.openxmlformats.org/officeDocument/2006/relationships/tags" Target="../tags/tag96.xml"/><Relationship Id="rId5" Type="http://schemas.openxmlformats.org/officeDocument/2006/relationships/tags" Target="../tags/tag95.xml"/><Relationship Id="rId4" Type="http://schemas.openxmlformats.org/officeDocument/2006/relationships/tags" Target="../tags/tag94.xml"/><Relationship Id="rId3" Type="http://schemas.openxmlformats.org/officeDocument/2006/relationships/tags" Target="../tags/tag93.xml"/><Relationship Id="rId2" Type="http://schemas.openxmlformats.org/officeDocument/2006/relationships/tags" Target="../tags/tag92.xml"/><Relationship Id="rId13" Type="http://schemas.openxmlformats.org/officeDocument/2006/relationships/slideLayout" Target="../slideLayouts/slideLayout7.xml"/><Relationship Id="rId12" Type="http://schemas.openxmlformats.org/officeDocument/2006/relationships/tags" Target="../tags/tag102.xml"/><Relationship Id="rId11" Type="http://schemas.openxmlformats.org/officeDocument/2006/relationships/tags" Target="../tags/tag101.xml"/><Relationship Id="rId10" Type="http://schemas.openxmlformats.org/officeDocument/2006/relationships/tags" Target="../tags/tag100.xml"/><Relationship Id="rId1" Type="http://schemas.openxmlformats.org/officeDocument/2006/relationships/tags" Target="../tags/tag91.xml"/></Relationships>
</file>

<file path=ppt/slides/_rels/slide9.xml.rels><?xml version="1.0" encoding="UTF-8" standalone="yes"?>
<Relationships xmlns="http://schemas.openxmlformats.org/package/2006/relationships"><Relationship Id="rId9" Type="http://schemas.openxmlformats.org/officeDocument/2006/relationships/tags" Target="../tags/tag111.xml"/><Relationship Id="rId8" Type="http://schemas.openxmlformats.org/officeDocument/2006/relationships/tags" Target="../tags/tag110.xml"/><Relationship Id="rId7" Type="http://schemas.openxmlformats.org/officeDocument/2006/relationships/tags" Target="../tags/tag109.xml"/><Relationship Id="rId6" Type="http://schemas.openxmlformats.org/officeDocument/2006/relationships/tags" Target="../tags/tag108.xml"/><Relationship Id="rId5" Type="http://schemas.openxmlformats.org/officeDocument/2006/relationships/tags" Target="../tags/tag107.xml"/><Relationship Id="rId4" Type="http://schemas.openxmlformats.org/officeDocument/2006/relationships/tags" Target="../tags/tag106.xml"/><Relationship Id="rId3" Type="http://schemas.openxmlformats.org/officeDocument/2006/relationships/tags" Target="../tags/tag105.xml"/><Relationship Id="rId2" Type="http://schemas.openxmlformats.org/officeDocument/2006/relationships/tags" Target="../tags/tag104.xml"/><Relationship Id="rId13" Type="http://schemas.openxmlformats.org/officeDocument/2006/relationships/slideLayout" Target="../slideLayouts/slideLayout7.xml"/><Relationship Id="rId12" Type="http://schemas.openxmlformats.org/officeDocument/2006/relationships/tags" Target="../tags/tag114.xml"/><Relationship Id="rId11" Type="http://schemas.openxmlformats.org/officeDocument/2006/relationships/tags" Target="../tags/tag113.xml"/><Relationship Id="rId10" Type="http://schemas.openxmlformats.org/officeDocument/2006/relationships/tags" Target="../tags/tag112.xml"/><Relationship Id="rId1" Type="http://schemas.openxmlformats.org/officeDocument/2006/relationships/tags" Target="../tags/tag10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1"/>
          <p:cNvPicPr>
            <a:picLocks noChangeAspect="1"/>
          </p:cNvPicPr>
          <p:nvPr/>
        </p:nvPicPr>
        <p:blipFill>
          <a:blip r:embed="rId1"/>
          <a:stretch>
            <a:fillRect/>
          </a:stretch>
        </p:blipFill>
        <p:spPr>
          <a:xfrm>
            <a:off x="0" y="0"/>
            <a:ext cx="12192635" cy="6858635"/>
          </a:xfrm>
          <a:prstGeom prst="rect">
            <a:avLst/>
          </a:prstGeom>
        </p:spPr>
      </p:pic>
      <p:sp>
        <p:nvSpPr>
          <p:cNvPr id="6" name="矩形 5"/>
          <p:cNvSpPr/>
          <p:nvPr/>
        </p:nvSpPr>
        <p:spPr>
          <a:xfrm>
            <a:off x="789940" y="627380"/>
            <a:ext cx="10736580" cy="5720715"/>
          </a:xfrm>
          <a:prstGeom prst="rect">
            <a:avLst/>
          </a:prstGeom>
          <a:noFill/>
          <a:ln>
            <a:noFill/>
          </a:ln>
          <a:extLst>
            <a:ext uri="{909E8E84-426E-40DD-AFC4-6F175D3DCCD1}">
              <a14:hiddenFill xmlns:a14="http://schemas.microsoft.com/office/drawing/2010/main">
                <a:solidFill>
                  <a:srgbClr val="D9D9D9"/>
                </a:solidFill>
              </a14:hiddenFill>
            </a:ext>
          </a:extLst>
        </p:spPr>
        <p:style>
          <a:lnRef idx="2">
            <a:schemeClr val="accent2"/>
          </a:lnRef>
          <a:fillRef idx="1">
            <a:schemeClr val="lt1"/>
          </a:fillRef>
          <a:effectRef idx="0">
            <a:schemeClr val="accent2"/>
          </a:effectRef>
          <a:fontRef idx="minor">
            <a:schemeClr val="dk1"/>
          </a:fontRef>
        </p:style>
        <p:txBody>
          <a:bodyPr rtlCol="0" anchor="ctr"/>
          <a:p>
            <a:pPr algn="ctr"/>
            <a:endParaRPr lang="zh-CN" altLang="en-US"/>
          </a:p>
        </p:txBody>
      </p:sp>
      <p:sp>
        <p:nvSpPr>
          <p:cNvPr id="7" name="文本框 6"/>
          <p:cNvSpPr txBox="1"/>
          <p:nvPr/>
        </p:nvSpPr>
        <p:spPr>
          <a:xfrm>
            <a:off x="923290" y="1745615"/>
            <a:ext cx="10469880" cy="2676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p>
            <a:pPr algn="ctr" fontAlgn="auto">
              <a:lnSpc>
                <a:spcPct val="200000"/>
              </a:lnSpc>
              <a:spcBef>
                <a:spcPts val="0"/>
              </a:spcBef>
              <a:spcAft>
                <a:spcPts val="0"/>
              </a:spcAft>
              <a:buSzPct val="100000"/>
            </a:pPr>
            <a:r>
              <a:rPr lang="zh-CN" altLang="en-US" sz="4400" b="1" spc="160">
                <a:solidFill>
                  <a:schemeClr val="bg2"/>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《泽州县食品安全突发事件应急预案》</a:t>
            </a:r>
            <a:r>
              <a:rPr lang="zh-CN" altLang="en-US" sz="4000" b="1" spc="160">
                <a:solidFill>
                  <a:schemeClr val="bg2"/>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政策解读</a:t>
            </a:r>
            <a:endParaRPr lang="zh-CN" altLang="en-US" sz="4000" b="1" spc="160">
              <a:solidFill>
                <a:schemeClr val="bg2"/>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53000">
              <a:schemeClr val="accent1">
                <a:lumMod val="75000"/>
              </a:schemeClr>
            </a:gs>
          </a:gsLst>
          <a:lin ang="5400000" scaled="0"/>
        </a:gradFill>
        <a:effectLst/>
      </p:bgPr>
    </p:bg>
    <p:spTree>
      <p:nvGrpSpPr>
        <p:cNvPr id="1" name=""/>
        <p:cNvGrpSpPr/>
        <p:nvPr/>
      </p:nvGrpSpPr>
      <p:grpSpPr/>
      <p:sp>
        <p:nvSpPr>
          <p:cNvPr id="19" name="任意多边形: 形状 14"/>
          <p:cNvSpPr/>
          <p:nvPr userDrawn="1">
            <p:custDataLst>
              <p:tags r:id="rId1"/>
            </p:custDataLst>
          </p:nvPr>
        </p:nvSpPr>
        <p:spPr>
          <a:xfrm>
            <a:off x="1714500" y="0"/>
            <a:ext cx="468313" cy="384175"/>
          </a:xfrm>
          <a:custGeom>
            <a:avLst/>
            <a:gdLst>
              <a:gd name="connsiteX0" fmla="*/ 0 w 625551"/>
              <a:gd name="connsiteY0" fmla="*/ 0 h 384826"/>
              <a:gd name="connsiteX1" fmla="*/ 625551 w 625551"/>
              <a:gd name="connsiteY1" fmla="*/ 0 h 384826"/>
              <a:gd name="connsiteX2" fmla="*/ 625551 w 625551"/>
              <a:gd name="connsiteY2" fmla="*/ 280565 h 384826"/>
              <a:gd name="connsiteX3" fmla="*/ 521290 w 625551"/>
              <a:gd name="connsiteY3" fmla="*/ 384826 h 384826"/>
              <a:gd name="connsiteX4" fmla="*/ 104261 w 625551"/>
              <a:gd name="connsiteY4" fmla="*/ 384826 h 384826"/>
              <a:gd name="connsiteX5" fmla="*/ 0 w 625551"/>
              <a:gd name="connsiteY5" fmla="*/ 280565 h 38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5551" h="384826">
                <a:moveTo>
                  <a:pt x="0" y="0"/>
                </a:moveTo>
                <a:lnTo>
                  <a:pt x="625551" y="0"/>
                </a:lnTo>
                <a:lnTo>
                  <a:pt x="625551" y="280565"/>
                </a:lnTo>
                <a:cubicBezTo>
                  <a:pt x="625551" y="338147"/>
                  <a:pt x="578872" y="384826"/>
                  <a:pt x="521290" y="384826"/>
                </a:cubicBezTo>
                <a:lnTo>
                  <a:pt x="104261" y="384826"/>
                </a:lnTo>
                <a:cubicBezTo>
                  <a:pt x="46679" y="384826"/>
                  <a:pt x="0" y="338147"/>
                  <a:pt x="0" y="28056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fontAlgn="base"/>
            <a:endParaRPr kumimoji="1" lang="zh-CN" altLang="en-US" sz="1350" strike="noStrike" noProof="1">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17" name="任意多边形: 形状 15"/>
          <p:cNvSpPr/>
          <p:nvPr userDrawn="1">
            <p:custDataLst>
              <p:tags r:id="rId2"/>
            </p:custDataLst>
          </p:nvPr>
        </p:nvSpPr>
        <p:spPr>
          <a:xfrm>
            <a:off x="10072688" y="5784850"/>
            <a:ext cx="385763" cy="1073150"/>
          </a:xfrm>
          <a:custGeom>
            <a:avLst/>
            <a:gdLst>
              <a:gd name="connsiteX0" fmla="*/ 85680 w 514069"/>
              <a:gd name="connsiteY0" fmla="*/ 0 h 1073154"/>
              <a:gd name="connsiteX1" fmla="*/ 428389 w 514069"/>
              <a:gd name="connsiteY1" fmla="*/ 0 h 1073154"/>
              <a:gd name="connsiteX2" fmla="*/ 514069 w 514069"/>
              <a:gd name="connsiteY2" fmla="*/ 85680 h 1073154"/>
              <a:gd name="connsiteX3" fmla="*/ 514069 w 514069"/>
              <a:gd name="connsiteY3" fmla="*/ 1073154 h 1073154"/>
              <a:gd name="connsiteX4" fmla="*/ 0 w 514069"/>
              <a:gd name="connsiteY4" fmla="*/ 1073154 h 1073154"/>
              <a:gd name="connsiteX5" fmla="*/ 0 w 514069"/>
              <a:gd name="connsiteY5" fmla="*/ 85680 h 1073154"/>
              <a:gd name="connsiteX6" fmla="*/ 85680 w 514069"/>
              <a:gd name="connsiteY6" fmla="*/ 0 h 1073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069" h="1073154">
                <a:moveTo>
                  <a:pt x="85680" y="0"/>
                </a:moveTo>
                <a:lnTo>
                  <a:pt x="428389" y="0"/>
                </a:lnTo>
                <a:cubicBezTo>
                  <a:pt x="475709" y="0"/>
                  <a:pt x="514069" y="38360"/>
                  <a:pt x="514069" y="85680"/>
                </a:cubicBezTo>
                <a:lnTo>
                  <a:pt x="514069" y="1073154"/>
                </a:lnTo>
                <a:lnTo>
                  <a:pt x="0" y="1073154"/>
                </a:lnTo>
                <a:lnTo>
                  <a:pt x="0" y="85680"/>
                </a:lnTo>
                <a:cubicBezTo>
                  <a:pt x="0" y="38360"/>
                  <a:pt x="38360" y="0"/>
                  <a:pt x="8568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fontAlgn="base"/>
            <a:endParaRPr kumimoji="1" lang="zh-CN" altLang="en-US" sz="1350" strike="noStrike" noProof="1">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30" name="矩形 29"/>
          <p:cNvSpPr/>
          <p:nvPr>
            <p:custDataLst>
              <p:tags r:id="rId3"/>
            </p:custDataLst>
          </p:nvPr>
        </p:nvSpPr>
        <p:spPr>
          <a:xfrm>
            <a:off x="1524000" y="847725"/>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1350" strike="noStrike" noProof="1">
              <a:solidFill>
                <a:schemeClr val="lt1"/>
              </a:solidFill>
              <a:latin typeface="微软雅黑" panose="020B0503020204020204" pitchFamily="34" charset="-122"/>
              <a:ea typeface="微软雅黑" panose="020B0503020204020204" pitchFamily="34" charset="-122"/>
            </a:endParaRPr>
          </a:p>
        </p:txBody>
      </p:sp>
      <p:sp>
        <p:nvSpPr>
          <p:cNvPr id="31" name="任意多边形: 形状 11"/>
          <p:cNvSpPr/>
          <p:nvPr>
            <p:custDataLst>
              <p:tags r:id="rId4"/>
            </p:custDataLst>
          </p:nvPr>
        </p:nvSpPr>
        <p:spPr>
          <a:xfrm>
            <a:off x="2054225" y="847725"/>
            <a:ext cx="8372475" cy="5143500"/>
          </a:xfrm>
          <a:custGeom>
            <a:avLst/>
            <a:gdLst>
              <a:gd name="connsiteX0" fmla="*/ 1391964 w 11162996"/>
              <a:gd name="connsiteY0" fmla="*/ 0 h 6841459"/>
              <a:gd name="connsiteX1" fmla="*/ 9771032 w 11162996"/>
              <a:gd name="connsiteY1" fmla="*/ 0 h 6841459"/>
              <a:gd name="connsiteX2" fmla="*/ 9888453 w 11162996"/>
              <a:gd name="connsiteY2" fmla="*/ 135555 h 6841459"/>
              <a:gd name="connsiteX3" fmla="*/ 11162996 w 11162996"/>
              <a:gd name="connsiteY3" fmla="*/ 3685906 h 6841459"/>
              <a:gd name="connsiteX4" fmla="*/ 10209764 w 11162996"/>
              <a:gd name="connsiteY4" fmla="*/ 6806575 h 6841459"/>
              <a:gd name="connsiteX5" fmla="*/ 10184957 w 11162996"/>
              <a:gd name="connsiteY5" fmla="*/ 6841459 h 6841459"/>
              <a:gd name="connsiteX6" fmla="*/ 978039 w 11162996"/>
              <a:gd name="connsiteY6" fmla="*/ 6841459 h 6841459"/>
              <a:gd name="connsiteX7" fmla="*/ 953232 w 11162996"/>
              <a:gd name="connsiteY7" fmla="*/ 6806575 h 6841459"/>
              <a:gd name="connsiteX8" fmla="*/ 0 w 11162996"/>
              <a:gd name="connsiteY8" fmla="*/ 3685906 h 6841459"/>
              <a:gd name="connsiteX9" fmla="*/ 1274543 w 11162996"/>
              <a:gd name="connsiteY9" fmla="*/ 135555 h 684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62996" h="6841459">
                <a:moveTo>
                  <a:pt x="1391964" y="0"/>
                </a:moveTo>
                <a:lnTo>
                  <a:pt x="9771032" y="0"/>
                </a:lnTo>
                <a:lnTo>
                  <a:pt x="9888453" y="135555"/>
                </a:lnTo>
                <a:cubicBezTo>
                  <a:pt x="10684687" y="1100367"/>
                  <a:pt x="11162996" y="2337279"/>
                  <a:pt x="11162996" y="3685906"/>
                </a:cubicBezTo>
                <a:cubicBezTo>
                  <a:pt x="11162996" y="4841872"/>
                  <a:pt x="10811585" y="5915762"/>
                  <a:pt x="10209764" y="6806575"/>
                </a:cubicBezTo>
                <a:lnTo>
                  <a:pt x="10184957" y="6841459"/>
                </a:lnTo>
                <a:lnTo>
                  <a:pt x="978039" y="6841459"/>
                </a:lnTo>
                <a:lnTo>
                  <a:pt x="953232" y="6806575"/>
                </a:lnTo>
                <a:cubicBezTo>
                  <a:pt x="351411" y="5915762"/>
                  <a:pt x="0" y="4841872"/>
                  <a:pt x="0" y="3685906"/>
                </a:cubicBezTo>
                <a:cubicBezTo>
                  <a:pt x="0" y="2337279"/>
                  <a:pt x="478309" y="1100367"/>
                  <a:pt x="1274543" y="135555"/>
                </a:cubicBezTo>
                <a:close/>
              </a:path>
            </a:pathLst>
          </a:custGeom>
          <a:solidFill>
            <a:schemeClr val="lt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fontAlgn="base"/>
            <a:endParaRPr lang="zh-CN" altLang="en-US" sz="1350" strike="noStrike" noProof="1">
              <a:solidFill>
                <a:schemeClr val="lt1"/>
              </a:solidFill>
              <a:latin typeface="微软雅黑" panose="020B0503020204020204" pitchFamily="34" charset="-122"/>
              <a:ea typeface="微软雅黑" panose="020B0503020204020204" pitchFamily="34" charset="-122"/>
            </a:endParaRPr>
          </a:p>
        </p:txBody>
      </p:sp>
      <p:sp>
        <p:nvSpPr>
          <p:cNvPr id="32" name="椭圆 31"/>
          <p:cNvSpPr/>
          <p:nvPr>
            <p:custDataLst>
              <p:tags r:id="rId5"/>
            </p:custDataLst>
          </p:nvPr>
        </p:nvSpPr>
        <p:spPr>
          <a:xfrm>
            <a:off x="2346325" y="1471613"/>
            <a:ext cx="582613" cy="582613"/>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1350" strike="noStrike" noProof="1">
              <a:solidFill>
                <a:schemeClr val="lt1"/>
              </a:solidFill>
              <a:latin typeface="微软雅黑" panose="020B0503020204020204" pitchFamily="34" charset="-122"/>
              <a:ea typeface="微软雅黑" panose="020B0503020204020204" pitchFamily="34" charset="-122"/>
            </a:endParaRPr>
          </a:p>
        </p:txBody>
      </p:sp>
      <p:sp>
        <p:nvSpPr>
          <p:cNvPr id="33" name="椭圆 32"/>
          <p:cNvSpPr/>
          <p:nvPr>
            <p:custDataLst>
              <p:tags r:id="rId6"/>
            </p:custDataLst>
          </p:nvPr>
        </p:nvSpPr>
        <p:spPr>
          <a:xfrm>
            <a:off x="2528888" y="1565275"/>
            <a:ext cx="582613" cy="582613"/>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1350" strike="noStrike" noProof="1">
              <a:solidFill>
                <a:schemeClr val="lt1"/>
              </a:solidFill>
              <a:latin typeface="微软雅黑" panose="020B0503020204020204" pitchFamily="34" charset="-122"/>
              <a:ea typeface="微软雅黑" panose="020B0503020204020204" pitchFamily="34" charset="-122"/>
            </a:endParaRPr>
          </a:p>
        </p:txBody>
      </p:sp>
      <p:sp>
        <p:nvSpPr>
          <p:cNvPr id="36" name="椭圆 35"/>
          <p:cNvSpPr/>
          <p:nvPr>
            <p:custDataLst>
              <p:tags r:id="rId7"/>
            </p:custDataLst>
          </p:nvPr>
        </p:nvSpPr>
        <p:spPr>
          <a:xfrm>
            <a:off x="2655888" y="5280025"/>
            <a:ext cx="573088" cy="573088"/>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1350" strike="noStrike" noProof="1">
              <a:solidFill>
                <a:schemeClr val="lt1"/>
              </a:solidFill>
              <a:latin typeface="微软雅黑" panose="020B0503020204020204" pitchFamily="34" charset="-122"/>
              <a:ea typeface="微软雅黑" panose="020B0503020204020204" pitchFamily="34" charset="-122"/>
            </a:endParaRPr>
          </a:p>
        </p:txBody>
      </p:sp>
      <p:grpSp>
        <p:nvGrpSpPr>
          <p:cNvPr id="70665" name="组合 1"/>
          <p:cNvGrpSpPr/>
          <p:nvPr/>
        </p:nvGrpSpPr>
        <p:grpSpPr>
          <a:xfrm>
            <a:off x="9034463" y="4535488"/>
            <a:ext cx="1333500" cy="1265237"/>
            <a:chOff x="14021" y="6063"/>
            <a:chExt cx="4548" cy="4318"/>
          </a:xfrm>
        </p:grpSpPr>
        <p:sp>
          <p:nvSpPr>
            <p:cNvPr id="4" name="椭圆 3"/>
            <p:cNvSpPr/>
            <p:nvPr>
              <p:custDataLst>
                <p:tags r:id="rId8"/>
              </p:custDataLst>
            </p:nvPr>
          </p:nvSpPr>
          <p:spPr>
            <a:xfrm>
              <a:off x="14999" y="6811"/>
              <a:ext cx="3571" cy="3571"/>
            </a:xfrm>
            <a:prstGeom prst="ellipse">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solidFill>
                  <a:schemeClr val="lt1"/>
                </a:solidFill>
                <a:latin typeface="微软雅黑" panose="020B0503020204020204" pitchFamily="34" charset="-122"/>
                <a:ea typeface="微软雅黑" panose="020B0503020204020204" pitchFamily="34" charset="-122"/>
              </a:endParaRPr>
            </a:p>
          </p:txBody>
        </p:sp>
        <p:sp>
          <p:nvSpPr>
            <p:cNvPr id="6" name="椭圆 5"/>
            <p:cNvSpPr/>
            <p:nvPr>
              <p:custDataLst>
                <p:tags r:id="rId9"/>
              </p:custDataLst>
            </p:nvPr>
          </p:nvSpPr>
          <p:spPr>
            <a:xfrm>
              <a:off x="14021" y="6063"/>
              <a:ext cx="2650" cy="2650"/>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solidFill>
                  <a:schemeClr val="lt1"/>
                </a:solidFill>
                <a:latin typeface="微软雅黑" panose="020B0503020204020204" pitchFamily="34" charset="-122"/>
                <a:ea typeface="微软雅黑" panose="020B0503020204020204" pitchFamily="34" charset="-122"/>
              </a:endParaRPr>
            </a:p>
          </p:txBody>
        </p:sp>
      </p:grpSp>
      <p:sp>
        <p:nvSpPr>
          <p:cNvPr id="37" name="矩形 36"/>
          <p:cNvSpPr/>
          <p:nvPr>
            <p:custDataLst>
              <p:tags r:id="rId10"/>
            </p:custDataLst>
          </p:nvPr>
        </p:nvSpPr>
        <p:spPr>
          <a:xfrm>
            <a:off x="2690813" y="2178050"/>
            <a:ext cx="6810375" cy="460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1350" strike="noStrike" noProof="1">
              <a:solidFill>
                <a:schemeClr val="lt1"/>
              </a:solidFill>
              <a:latin typeface="微软雅黑" panose="020B0503020204020204" pitchFamily="34" charset="-122"/>
              <a:ea typeface="微软雅黑" panose="020B0503020204020204" pitchFamily="34" charset="-122"/>
            </a:endParaRPr>
          </a:p>
        </p:txBody>
      </p:sp>
      <p:sp>
        <p:nvSpPr>
          <p:cNvPr id="7" name="文本框 6"/>
          <p:cNvSpPr txBox="1"/>
          <p:nvPr>
            <p:custDataLst>
              <p:tags r:id="rId11"/>
            </p:custDataLst>
          </p:nvPr>
        </p:nvSpPr>
        <p:spPr>
          <a:xfrm>
            <a:off x="2667000" y="1066800"/>
            <a:ext cx="6858000" cy="854075"/>
          </a:xfrm>
          <a:prstGeom prst="rect">
            <a:avLst/>
          </a:prstGeom>
          <a:noFill/>
        </p:spPr>
        <p:txBody>
          <a:bodyPr wrap="square" lIns="47625" tIns="19050" rIns="47625" bIns="19050" rtlCol="0" anchor="ctr" anchorCtr="0">
            <a:normAutofit/>
          </a:bodyPr>
          <a:p>
            <a:pPr algn="ctr">
              <a:spcBef>
                <a:spcPts val="0"/>
              </a:spcBef>
              <a:spcAft>
                <a:spcPts val="0"/>
              </a:spcAft>
              <a:buSzPct val="100000"/>
            </a:pPr>
            <a:r>
              <a:rPr sz="3300" b="1" spc="160" noProof="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ea"/>
              </a:rPr>
              <a:t>信息报告</a:t>
            </a:r>
            <a:endParaRPr sz="3300" b="1" spc="160" noProof="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4" name="矩形 23"/>
          <p:cNvSpPr/>
          <p:nvPr>
            <p:custDataLst>
              <p:tags r:id="rId12"/>
            </p:custDataLst>
          </p:nvPr>
        </p:nvSpPr>
        <p:spPr>
          <a:xfrm>
            <a:off x="3433763" y="4911725"/>
            <a:ext cx="5576888" cy="450850"/>
          </a:xfrm>
          <a:prstGeom prst="rect">
            <a:avLst/>
          </a:pr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120000"/>
              </a:lnSpc>
            </a:pPr>
            <a:endParaRPr lang="zh-CN" altLang="en-US" sz="1350" strike="noStrike" noProof="1">
              <a:solidFill>
                <a:schemeClr val="l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 name="Text Placeholder 17"/>
          <p:cNvSpPr txBox="1"/>
          <p:nvPr>
            <p:custDataLst>
              <p:tags r:id="rId13"/>
            </p:custDataLst>
          </p:nvPr>
        </p:nvSpPr>
        <p:spPr>
          <a:xfrm>
            <a:off x="3181350" y="4981575"/>
            <a:ext cx="854075" cy="323850"/>
          </a:xfrm>
          <a:prstGeom prst="rect">
            <a:avLst/>
          </a:prstGeom>
          <a:noFill/>
        </p:spPr>
        <p:txBody>
          <a:bodyPr wrap="square" rtlCol="0" anchor="b" anchorCtr="0">
            <a:normAutofit fontScale="70000"/>
          </a:bodyPr>
          <a:lstStyle>
            <a:defPPr>
              <a:defRPr lang="zh-CN"/>
            </a:defPPr>
            <a:lvl1pPr algn="ctr">
              <a:lnSpc>
                <a:spcPct val="100000"/>
              </a:lnSpc>
              <a:defRPr sz="4000" b="1" spc="150">
                <a:solidFill>
                  <a:schemeClr val="tx1">
                    <a:lumMod val="65000"/>
                    <a:lumOff val="35000"/>
                  </a:schemeClr>
                </a:solidFill>
                <a:latin typeface="微软雅黑" panose="020B0503020204020204" pitchFamily="34" charset="-122"/>
                <a:ea typeface="微软雅黑" panose="020B0503020204020204" pitchFamily="34"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120000"/>
              </a:lnSpc>
              <a:buClrTx/>
              <a:buSzTx/>
              <a:buFontTx/>
              <a:buNone/>
            </a:pPr>
            <a:r>
              <a:rPr kumimoji="0" lang="en-US" altLang="zh-CN" sz="1700" b="1" i="0" u="none" strike="noStrike" kern="1200" cap="none" spc="300" normalizeH="0" noProof="0">
                <a:ln>
                  <a:noFill/>
                </a:ln>
                <a:solidFill>
                  <a:schemeClr val="accent3"/>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4.3</a:t>
            </a:r>
            <a:endParaRPr kumimoji="0" lang="en-US" altLang="zh-CN" sz="1700" b="1" i="0" u="none" strike="noStrike" kern="1200" cap="none" spc="300" normalizeH="0" noProof="0">
              <a:ln>
                <a:noFill/>
              </a:ln>
              <a:solidFill>
                <a:schemeClr val="accent3"/>
              </a:solidFill>
              <a:effectLst/>
              <a:uLnTx/>
              <a:uFillTx/>
              <a:sym typeface="Arial" panose="020B0604020202020204" pitchFamily="34" charset="0"/>
            </a:endParaRPr>
          </a:p>
        </p:txBody>
      </p:sp>
      <p:sp>
        <p:nvSpPr>
          <p:cNvPr id="9" name="TextBox 48"/>
          <p:cNvSpPr txBox="1"/>
          <p:nvPr>
            <p:custDataLst>
              <p:tags r:id="rId14"/>
            </p:custDataLst>
          </p:nvPr>
        </p:nvSpPr>
        <p:spPr>
          <a:xfrm>
            <a:off x="4289425" y="4906963"/>
            <a:ext cx="4116388" cy="461963"/>
          </a:xfrm>
          <a:prstGeom prst="rect">
            <a:avLst/>
          </a:prstGeom>
          <a:noFill/>
        </p:spPr>
        <p:txBody>
          <a:bodyPr wrap="square" rtlCol="0" anchor="ctr" anchorCtr="0">
            <a:normAutofit/>
          </a:bodyPr>
          <a:lstStyle>
            <a:defPPr>
              <a:defRPr lang="zh-CN"/>
            </a:defPPr>
            <a:lvl1pPr>
              <a:lnSpc>
                <a:spcPct val="120000"/>
              </a:lnSpc>
              <a:defRPr spc="150">
                <a:solidFill>
                  <a:schemeClr val="tx1">
                    <a:lumMod val="75000"/>
                    <a:lumOff val="25000"/>
                  </a:schemeClr>
                </a:solidFill>
                <a:latin typeface="微软雅黑" panose="020B0503020204020204" pitchFamily="34" charset="-122"/>
                <a:ea typeface="微软雅黑" panose="020B0503020204020204" pitchFamily="34" charset="-122"/>
              </a:defRPr>
            </a:lvl1pPr>
          </a:lstStyle>
          <a:p>
            <a:pPr marL="0" marR="0" lvl="0" indent="0" algn="l" fontAlgn="auto">
              <a:lnSpc>
                <a:spcPct val="120000"/>
              </a:lnSpc>
              <a:spcBef>
                <a:spcPts val="0"/>
              </a:spcBef>
              <a:spcAft>
                <a:spcPts val="0"/>
              </a:spcAft>
              <a:buSzPct val="100000"/>
              <a:buFontTx/>
              <a:buNone/>
            </a:pPr>
            <a:r>
              <a:rPr lang="zh-CN" altLang="en-US" sz="1300" strike="noStrike" noProof="1"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信息报告内容及有关要求	</a:t>
            </a:r>
            <a:endParaRPr lang="zh-CN" altLang="en-US" sz="1300" strike="noStrike" noProof="1" dirty="0">
              <a:solidFill>
                <a:schemeClr val="dk1">
                  <a:lumMod val="85000"/>
                  <a:lumOff val="15000"/>
                </a:schemeClr>
              </a:solidFill>
              <a:cs typeface="微软雅黑" panose="020B0503020204020204" pitchFamily="34" charset="-122"/>
            </a:endParaRPr>
          </a:p>
        </p:txBody>
      </p:sp>
      <p:cxnSp>
        <p:nvCxnSpPr>
          <p:cNvPr id="43" name="直接连接符 42"/>
          <p:cNvCxnSpPr/>
          <p:nvPr>
            <p:custDataLst>
              <p:tags r:id="rId15"/>
            </p:custDataLst>
          </p:nvPr>
        </p:nvCxnSpPr>
        <p:spPr>
          <a:xfrm>
            <a:off x="4146550" y="4910138"/>
            <a:ext cx="0" cy="455613"/>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矩形 20"/>
          <p:cNvSpPr/>
          <p:nvPr>
            <p:custDataLst>
              <p:tags r:id="rId16"/>
            </p:custDataLst>
          </p:nvPr>
        </p:nvSpPr>
        <p:spPr>
          <a:xfrm>
            <a:off x="3433763" y="3935413"/>
            <a:ext cx="5576888" cy="450850"/>
          </a:xfrm>
          <a:prstGeom prst="rect">
            <a:avLst/>
          </a:pr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120000"/>
              </a:lnSpc>
            </a:pPr>
            <a:endParaRPr lang="zh-CN" altLang="en-US" sz="1350" strike="noStrike" noProof="1">
              <a:solidFill>
                <a:schemeClr val="l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0" name="Text Placeholder 17"/>
          <p:cNvSpPr txBox="1"/>
          <p:nvPr>
            <p:custDataLst>
              <p:tags r:id="rId17"/>
            </p:custDataLst>
          </p:nvPr>
        </p:nvSpPr>
        <p:spPr>
          <a:xfrm>
            <a:off x="3181350" y="4005263"/>
            <a:ext cx="854075" cy="323850"/>
          </a:xfrm>
          <a:prstGeom prst="rect">
            <a:avLst/>
          </a:prstGeom>
          <a:noFill/>
        </p:spPr>
        <p:txBody>
          <a:bodyPr wrap="square" rtlCol="0" anchor="b" anchorCtr="0">
            <a:normAutofit fontScale="70000"/>
          </a:bodyPr>
          <a:lstStyle>
            <a:defPPr>
              <a:defRPr lang="zh-CN"/>
            </a:defPPr>
            <a:lvl1pPr algn="ctr">
              <a:lnSpc>
                <a:spcPct val="100000"/>
              </a:lnSpc>
              <a:defRPr sz="4000" b="1" spc="150">
                <a:solidFill>
                  <a:schemeClr val="tx1">
                    <a:lumMod val="65000"/>
                    <a:lumOff val="35000"/>
                  </a:schemeClr>
                </a:solidFill>
                <a:latin typeface="微软雅黑" panose="020B0503020204020204" pitchFamily="34" charset="-122"/>
                <a:ea typeface="微软雅黑" panose="020B0503020204020204" pitchFamily="34"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120000"/>
              </a:lnSpc>
              <a:buClrTx/>
              <a:buSzTx/>
              <a:buFontTx/>
              <a:buNone/>
            </a:pPr>
            <a:r>
              <a:rPr kumimoji="0" lang="en-US" altLang="zh-CN" sz="1700" b="1" i="0" u="none" strike="noStrike" kern="1200" cap="none" spc="300" normalizeH="0" noProof="0">
                <a:ln>
                  <a:noFill/>
                </a:ln>
                <a:solidFill>
                  <a:schemeClr val="accent2"/>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4.2</a:t>
            </a:r>
            <a:endParaRPr kumimoji="0" lang="en-US" altLang="zh-CN" sz="1700" b="1" i="0" u="none" strike="noStrike" kern="1200" cap="none" spc="300" normalizeH="0" noProof="0">
              <a:ln>
                <a:noFill/>
              </a:ln>
              <a:solidFill>
                <a:schemeClr val="accent2"/>
              </a:solidFill>
              <a:effectLst/>
              <a:uLnTx/>
              <a:uFillTx/>
              <a:sym typeface="Arial" panose="020B0604020202020204" pitchFamily="34" charset="0"/>
            </a:endParaRPr>
          </a:p>
        </p:txBody>
      </p:sp>
      <p:sp>
        <p:nvSpPr>
          <p:cNvPr id="11" name="TextBox 48"/>
          <p:cNvSpPr txBox="1"/>
          <p:nvPr>
            <p:custDataLst>
              <p:tags r:id="rId18"/>
            </p:custDataLst>
          </p:nvPr>
        </p:nvSpPr>
        <p:spPr>
          <a:xfrm>
            <a:off x="4289425" y="3930650"/>
            <a:ext cx="4116388" cy="461963"/>
          </a:xfrm>
          <a:prstGeom prst="rect">
            <a:avLst/>
          </a:prstGeom>
          <a:noFill/>
        </p:spPr>
        <p:txBody>
          <a:bodyPr wrap="square" rtlCol="0" anchor="ctr" anchorCtr="0">
            <a:normAutofit/>
          </a:bodyPr>
          <a:lstStyle>
            <a:defPPr>
              <a:defRPr lang="zh-CN"/>
            </a:defPPr>
            <a:lvl1pPr>
              <a:lnSpc>
                <a:spcPct val="120000"/>
              </a:lnSpc>
              <a:defRPr spc="150">
                <a:solidFill>
                  <a:schemeClr val="tx1">
                    <a:lumMod val="75000"/>
                    <a:lumOff val="25000"/>
                  </a:schemeClr>
                </a:solidFill>
                <a:latin typeface="微软雅黑" panose="020B0503020204020204" pitchFamily="34" charset="-122"/>
                <a:ea typeface="微软雅黑" panose="020B0503020204020204" pitchFamily="34" charset="-122"/>
              </a:defRPr>
            </a:lvl1pPr>
          </a:lstStyle>
          <a:p>
            <a:pPr marL="0" indent="0" algn="l" fontAlgn="base">
              <a:lnSpc>
                <a:spcPct val="120000"/>
              </a:lnSpc>
              <a:spcBef>
                <a:spcPts val="0"/>
              </a:spcBef>
              <a:spcAft>
                <a:spcPts val="0"/>
              </a:spcAft>
              <a:buSzPct val="100000"/>
            </a:pPr>
            <a:r>
              <a:rPr lang="zh-CN" altLang="en-US" sz="1300" strike="noStrike" noProof="1" dirty="0">
                <a:solidFill>
                  <a:schemeClr val="dk1">
                    <a:lumMod val="85000"/>
                    <a:lumOff val="15000"/>
                  </a:schemeClr>
                </a:solidFill>
                <a:latin typeface="微软雅黑" panose="020B0503020204020204" pitchFamily="34" charset="-122"/>
                <a:ea typeface="微软雅黑" panose="020B0503020204020204" pitchFamily="34" charset="-122"/>
                <a:cs typeface="+mn-cs"/>
              </a:rPr>
              <a:t>信息报告主体及有关要求</a:t>
            </a:r>
            <a:endParaRPr lang="zh-CN" altLang="en-US" sz="1300" strike="noStrike" noProof="1" dirty="0">
              <a:solidFill>
                <a:schemeClr val="dk1">
                  <a:lumMod val="85000"/>
                  <a:lumOff val="15000"/>
                </a:schemeClr>
              </a:solidFill>
            </a:endParaRPr>
          </a:p>
        </p:txBody>
      </p:sp>
      <p:cxnSp>
        <p:nvCxnSpPr>
          <p:cNvPr id="44" name="直接连接符 43"/>
          <p:cNvCxnSpPr/>
          <p:nvPr>
            <p:custDataLst>
              <p:tags r:id="rId19"/>
            </p:custDataLst>
          </p:nvPr>
        </p:nvCxnSpPr>
        <p:spPr>
          <a:xfrm>
            <a:off x="4146550" y="3933825"/>
            <a:ext cx="0" cy="45402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矩形 12"/>
          <p:cNvSpPr/>
          <p:nvPr>
            <p:custDataLst>
              <p:tags r:id="rId20"/>
            </p:custDataLst>
          </p:nvPr>
        </p:nvSpPr>
        <p:spPr>
          <a:xfrm>
            <a:off x="3433763" y="2959100"/>
            <a:ext cx="5576888" cy="449263"/>
          </a:xfrm>
          <a:prstGeom prst="rect">
            <a:avLst/>
          </a:pr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120000"/>
              </a:lnSpc>
            </a:pPr>
            <a:endParaRPr lang="zh-CN" altLang="en-US" sz="1350" strike="noStrike" noProof="1">
              <a:solidFill>
                <a:schemeClr val="l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 name="Text Placeholder 17"/>
          <p:cNvSpPr txBox="1"/>
          <p:nvPr>
            <p:custDataLst>
              <p:tags r:id="rId21"/>
            </p:custDataLst>
          </p:nvPr>
        </p:nvSpPr>
        <p:spPr>
          <a:xfrm>
            <a:off x="3181350" y="3028950"/>
            <a:ext cx="854075" cy="322263"/>
          </a:xfrm>
          <a:prstGeom prst="rect">
            <a:avLst/>
          </a:prstGeom>
          <a:noFill/>
        </p:spPr>
        <p:txBody>
          <a:bodyPr wrap="square" rtlCol="0" anchor="b" anchorCtr="0">
            <a:normAutofit fontScale="70000"/>
          </a:bodyPr>
          <a:lstStyle>
            <a:defPPr>
              <a:defRPr lang="zh-CN"/>
            </a:defPPr>
            <a:lvl1pPr algn="ctr">
              <a:lnSpc>
                <a:spcPct val="100000"/>
              </a:lnSpc>
              <a:defRPr sz="4000" b="1" spc="150">
                <a:solidFill>
                  <a:schemeClr val="tx1">
                    <a:lumMod val="65000"/>
                    <a:lumOff val="35000"/>
                  </a:schemeClr>
                </a:solidFill>
                <a:latin typeface="微软雅黑" panose="020B0503020204020204" pitchFamily="34" charset="-122"/>
                <a:ea typeface="微软雅黑" panose="020B0503020204020204" pitchFamily="34"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120000"/>
              </a:lnSpc>
              <a:buClrTx/>
              <a:buSzTx/>
              <a:buFontTx/>
              <a:buNone/>
            </a:pPr>
            <a:r>
              <a:rPr kumimoji="0" lang="en-US" altLang="zh-CN" sz="1700" b="1" i="0" u="none" strike="noStrike" kern="1200" cap="none" spc="300" normalizeH="0" noProof="0">
                <a:ln>
                  <a:noFill/>
                </a:ln>
                <a:solidFill>
                  <a:schemeClr val="accent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4.1</a:t>
            </a:r>
            <a:endParaRPr kumimoji="0" lang="en-US" altLang="zh-CN" sz="1700" b="1" i="0" u="none" strike="noStrike" kern="1200" cap="none" spc="300" normalizeH="0" noProof="0">
              <a:ln>
                <a:noFill/>
              </a:ln>
              <a:solidFill>
                <a:schemeClr val="accent1"/>
              </a:solidFill>
              <a:effectLst/>
              <a:uLnTx/>
              <a:uFillTx/>
              <a:sym typeface="Arial" panose="020B0604020202020204" pitchFamily="34" charset="0"/>
            </a:endParaRPr>
          </a:p>
        </p:txBody>
      </p:sp>
      <p:sp>
        <p:nvSpPr>
          <p:cNvPr id="14" name="TextBox 48"/>
          <p:cNvSpPr txBox="1"/>
          <p:nvPr>
            <p:custDataLst>
              <p:tags r:id="rId22"/>
            </p:custDataLst>
          </p:nvPr>
        </p:nvSpPr>
        <p:spPr>
          <a:xfrm>
            <a:off x="4289425" y="2952750"/>
            <a:ext cx="4116388" cy="461963"/>
          </a:xfrm>
          <a:prstGeom prst="rect">
            <a:avLst/>
          </a:prstGeom>
          <a:noFill/>
        </p:spPr>
        <p:txBody>
          <a:bodyPr wrap="square" rtlCol="0" anchor="ctr" anchorCtr="0">
            <a:normAutofit/>
          </a:bodyPr>
          <a:lstStyle>
            <a:defPPr>
              <a:defRPr lang="zh-CN"/>
            </a:defPPr>
            <a:lvl1pPr>
              <a:lnSpc>
                <a:spcPct val="120000"/>
              </a:lnSpc>
              <a:defRPr sz="1400" spc="150">
                <a:solidFill>
                  <a:schemeClr val="bg1">
                    <a:lumMod val="65000"/>
                  </a:schemeClr>
                </a:solidFill>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20000"/>
              </a:lnSpc>
              <a:spcBef>
                <a:spcPts val="0"/>
              </a:spcBef>
              <a:spcAft>
                <a:spcPts val="0"/>
              </a:spcAft>
              <a:buSzPct val="100000"/>
              <a:buFontTx/>
              <a:buNone/>
            </a:pPr>
            <a:r>
              <a:rPr kumimoji="0" lang="zh-CN" altLang="en-US" sz="1300" b="0" i="0" strike="noStrike" kern="1200" cap="none" spc="150" normalizeH="0" noProof="0" dirty="0">
                <a:ln>
                  <a:noFill/>
                </a:ln>
                <a:solidFill>
                  <a:schemeClr val="dk1">
                    <a:lumMod val="85000"/>
                    <a:lumOff val="15000"/>
                  </a:schemeClr>
                </a:solidFill>
                <a:effectLst/>
                <a:latin typeface="微软雅黑" panose="020B0503020204020204" pitchFamily="34" charset="-122"/>
                <a:ea typeface="微软雅黑" panose="020B0503020204020204" pitchFamily="34" charset="-122"/>
                <a:cs typeface="+mn-cs"/>
              </a:rPr>
              <a:t>信息来源</a:t>
            </a:r>
            <a:endParaRPr kumimoji="0" lang="zh-CN" altLang="en-US" sz="1300" b="0" i="0" strike="noStrike" kern="1200" cap="none" spc="150" normalizeH="0" noProof="0" dirty="0">
              <a:ln>
                <a:noFill/>
              </a:ln>
              <a:solidFill>
                <a:schemeClr val="dk1">
                  <a:lumMod val="85000"/>
                  <a:lumOff val="15000"/>
                </a:schemeClr>
              </a:solidFill>
              <a:effectLst/>
            </a:endParaRPr>
          </a:p>
        </p:txBody>
      </p:sp>
      <p:cxnSp>
        <p:nvCxnSpPr>
          <p:cNvPr id="45" name="直接连接符 44"/>
          <p:cNvCxnSpPr/>
          <p:nvPr>
            <p:custDataLst>
              <p:tags r:id="rId23"/>
            </p:custDataLst>
          </p:nvPr>
        </p:nvCxnSpPr>
        <p:spPr>
          <a:xfrm>
            <a:off x="4146550" y="2955925"/>
            <a:ext cx="0" cy="45402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custDataLst>
      <p:tags r:id="rId24"/>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1000">
              <a:srgbClr val="FFFFFF"/>
            </a:gs>
            <a:gs pos="70000">
              <a:schemeClr val="accent1">
                <a:lumMod val="75000"/>
              </a:schemeClr>
            </a:gs>
          </a:gsLst>
          <a:lin ang="5400000" scaled="0"/>
        </a:gradFill>
        <a:effectLst/>
      </p:bgPr>
    </p:bg>
    <p:spTree>
      <p:nvGrpSpPr>
        <p:cNvPr id="1" name=""/>
        <p:cNvGrpSpPr/>
        <p:nvPr/>
      </p:nvGrpSpPr>
      <p:grpSpPr/>
      <p:sp>
        <p:nvSpPr>
          <p:cNvPr id="5" name="矩形 4"/>
          <p:cNvSpPr/>
          <p:nvPr userDrawn="1">
            <p:custDataLst>
              <p:tags r:id="rId1"/>
            </p:custDataLst>
          </p:nvPr>
        </p:nvSpPr>
        <p:spPr>
          <a:xfrm>
            <a:off x="1524000" y="3048000"/>
            <a:ext cx="9144000" cy="3810000"/>
          </a:xfrm>
          <a:prstGeom prst="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fontAlgn="base"/>
            <a:endParaRPr lang="en-US" altLang="zh-CN" sz="1350" strike="noStrike" noProof="1">
              <a:solidFill>
                <a:schemeClr val="dk1">
                  <a:lumMod val="85000"/>
                  <a:lumOff val="15000"/>
                </a:schemeClr>
              </a:solidFill>
              <a:latin typeface="微软雅黑" panose="020B0503020204020204" pitchFamily="34" charset="-122"/>
              <a:ea typeface="微软雅黑" panose="020B0503020204020204" pitchFamily="34" charset="-122"/>
              <a:sym typeface="+mn-ea"/>
            </a:endParaRPr>
          </a:p>
        </p:txBody>
      </p:sp>
      <p:sp>
        <p:nvSpPr>
          <p:cNvPr id="11" name="任意多边形: 形状 10"/>
          <p:cNvSpPr/>
          <p:nvPr userDrawn="1">
            <p:custDataLst>
              <p:tags r:id="rId2"/>
            </p:custDataLst>
          </p:nvPr>
        </p:nvSpPr>
        <p:spPr>
          <a:xfrm>
            <a:off x="1714500" y="0"/>
            <a:ext cx="469900" cy="384175"/>
          </a:xfrm>
          <a:custGeom>
            <a:avLst/>
            <a:gdLst>
              <a:gd name="connsiteX0" fmla="*/ 0 w 625551"/>
              <a:gd name="connsiteY0" fmla="*/ 0 h 384826"/>
              <a:gd name="connsiteX1" fmla="*/ 625551 w 625551"/>
              <a:gd name="connsiteY1" fmla="*/ 0 h 384826"/>
              <a:gd name="connsiteX2" fmla="*/ 625551 w 625551"/>
              <a:gd name="connsiteY2" fmla="*/ 280565 h 384826"/>
              <a:gd name="connsiteX3" fmla="*/ 521290 w 625551"/>
              <a:gd name="connsiteY3" fmla="*/ 384826 h 384826"/>
              <a:gd name="connsiteX4" fmla="*/ 104261 w 625551"/>
              <a:gd name="connsiteY4" fmla="*/ 384826 h 384826"/>
              <a:gd name="connsiteX5" fmla="*/ 0 w 625551"/>
              <a:gd name="connsiteY5" fmla="*/ 280565 h 38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5551" h="384826">
                <a:moveTo>
                  <a:pt x="0" y="0"/>
                </a:moveTo>
                <a:lnTo>
                  <a:pt x="625551" y="0"/>
                </a:lnTo>
                <a:lnTo>
                  <a:pt x="625551" y="280565"/>
                </a:lnTo>
                <a:cubicBezTo>
                  <a:pt x="625551" y="338147"/>
                  <a:pt x="578872" y="384826"/>
                  <a:pt x="521290" y="384826"/>
                </a:cubicBezTo>
                <a:lnTo>
                  <a:pt x="104261" y="384826"/>
                </a:lnTo>
                <a:cubicBezTo>
                  <a:pt x="46679" y="384826"/>
                  <a:pt x="0" y="338147"/>
                  <a:pt x="0" y="28056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fontAlgn="base"/>
            <a:endParaRPr kumimoji="1" lang="zh-CN" altLang="en-US" sz="1350" strike="noStrike" noProof="1">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8" name="矩形 4"/>
          <p:cNvSpPr/>
          <p:nvPr>
            <p:custDataLst>
              <p:tags r:id="rId3"/>
            </p:custDataLst>
          </p:nvPr>
        </p:nvSpPr>
        <p:spPr>
          <a:xfrm>
            <a:off x="1905000" y="1828800"/>
            <a:ext cx="8382000" cy="3962400"/>
          </a:xfrm>
          <a:prstGeom prst="rect">
            <a:avLst/>
          </a:prstGeom>
          <a:solidFill>
            <a:schemeClr val="accent1"/>
          </a:solidFill>
          <a:ln>
            <a:noFill/>
          </a:ln>
          <a:effectLst>
            <a:outerShdw blurRad="127000" dist="38100" dir="5400000" algn="t" rotWithShape="0">
              <a:schemeClr val="dk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fontAlgn="base">
              <a:spcBef>
                <a:spcPts val="0"/>
              </a:spcBef>
              <a:spcAft>
                <a:spcPts val="0"/>
              </a:spcAft>
              <a:buClrTx/>
              <a:buSzTx/>
              <a:buFontTx/>
            </a:pPr>
            <a:r>
              <a:rPr kumimoji="1" lang="zh-CN" altLang="en-US" sz="1200" b="1" strike="noStrike" noProof="0" dirty="0">
                <a:ln>
                  <a:noFill/>
                </a:ln>
                <a:solidFill>
                  <a:prstClr val="white"/>
                </a:solidFill>
                <a:effectLst/>
                <a:uLnTx/>
                <a:uFillTx/>
                <a:latin typeface="微软雅黑" panose="020B0503020204020204" pitchFamily="34" charset="-122"/>
                <a:ea typeface="微软雅黑" panose="020B0503020204020204" pitchFamily="34" charset="-122"/>
                <a:sym typeface="+mn-ea"/>
              </a:rPr>
              <a:t>2</a:t>
            </a:r>
            <a:endParaRPr kumimoji="1" lang="zh-CN" altLang="en-US" sz="1200" b="1" strike="noStrike" noProof="0" dirty="0">
              <a:ln>
                <a:noFill/>
              </a:ln>
              <a:solidFill>
                <a:prstClr val="white"/>
              </a:solidFill>
              <a:effectLst/>
              <a:uLnTx/>
              <a:uFillTx/>
              <a:latin typeface="微软雅黑" panose="020B0503020204020204" pitchFamily="34" charset="-122"/>
              <a:ea typeface="微软雅黑" panose="020B0503020204020204" pitchFamily="34" charset="-122"/>
              <a:sym typeface="+mn-ea"/>
            </a:endParaRPr>
          </a:p>
        </p:txBody>
      </p:sp>
      <p:sp>
        <p:nvSpPr>
          <p:cNvPr id="4" name="文本框 3"/>
          <p:cNvSpPr txBox="1"/>
          <p:nvPr>
            <p:custDataLst>
              <p:tags r:id="rId4"/>
            </p:custDataLst>
          </p:nvPr>
        </p:nvSpPr>
        <p:spPr>
          <a:xfrm>
            <a:off x="1981200" y="609600"/>
            <a:ext cx="8229600" cy="821055"/>
          </a:xfrm>
          <a:prstGeom prst="rect">
            <a:avLst/>
          </a:prstGeom>
          <a:solidFill>
            <a:schemeClr val="accent1"/>
          </a:solidFill>
        </p:spPr>
        <p:txBody>
          <a:bodyPr wrap="square" rtlCol="0" anchor="b">
            <a:noAutofit/>
          </a:bodyPr>
          <a:p>
            <a:pPr algn="ctr">
              <a:spcBef>
                <a:spcPts val="0"/>
              </a:spcBef>
              <a:spcAft>
                <a:spcPts val="0"/>
              </a:spcAft>
              <a:buSzPct val="100000"/>
            </a:pPr>
            <a:r>
              <a:rPr sz="3000" b="1" spc="300" noProof="1">
                <a:solidFill>
                  <a:schemeClr val="bg2"/>
                </a:solidFill>
                <a:latin typeface="微软雅黑" panose="020B0503020204020204" pitchFamily="34" charset="-122"/>
                <a:ea typeface="微软雅黑" panose="020B0503020204020204" pitchFamily="34" charset="-122"/>
                <a:cs typeface="微软雅黑" panose="020B0503020204020204" pitchFamily="34" charset="-122"/>
                <a:sym typeface="+mn-ea"/>
              </a:rPr>
              <a:t> 应急响应</a:t>
            </a:r>
            <a:endParaRPr sz="3000" b="1" spc="300" noProof="1">
              <a:solidFill>
                <a:schemeClr val="bg2"/>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任意多边形 2"/>
          <p:cNvSpPr/>
          <p:nvPr>
            <p:custDataLst>
              <p:tags r:id="rId5"/>
            </p:custDataLst>
          </p:nvPr>
        </p:nvSpPr>
        <p:spPr>
          <a:xfrm>
            <a:off x="2792413" y="3219450"/>
            <a:ext cx="1512888" cy="1042988"/>
          </a:xfrm>
          <a:custGeom>
            <a:avLst/>
            <a:gdLst>
              <a:gd name="connsiteX0" fmla="*/ 0 w 1765300"/>
              <a:gd name="connsiteY0" fmla="*/ 1206500 h 1206500"/>
              <a:gd name="connsiteX1" fmla="*/ 1409700 w 1765300"/>
              <a:gd name="connsiteY1" fmla="*/ 203200 h 1206500"/>
              <a:gd name="connsiteX2" fmla="*/ 1270000 w 1765300"/>
              <a:gd name="connsiteY2" fmla="*/ 0 h 1206500"/>
              <a:gd name="connsiteX3" fmla="*/ 1765300 w 1765300"/>
              <a:gd name="connsiteY3" fmla="*/ 0 h 1206500"/>
              <a:gd name="connsiteX4" fmla="*/ 1714500 w 1765300"/>
              <a:gd name="connsiteY4" fmla="*/ 508000 h 1206500"/>
              <a:gd name="connsiteX5" fmla="*/ 1574800 w 1765300"/>
              <a:gd name="connsiteY5" fmla="*/ 342900 h 1206500"/>
              <a:gd name="connsiteX6" fmla="*/ 0 w 1765300"/>
              <a:gd name="connsiteY6" fmla="*/ 1206500 h 1206500"/>
              <a:gd name="connsiteX0-1" fmla="*/ 0 w 1765300"/>
              <a:gd name="connsiteY0-2" fmla="*/ 1206500 h 1206500"/>
              <a:gd name="connsiteX1-3" fmla="*/ 1409700 w 1765300"/>
              <a:gd name="connsiteY1-4" fmla="*/ 203200 h 1206500"/>
              <a:gd name="connsiteX2-5" fmla="*/ 1270000 w 1765300"/>
              <a:gd name="connsiteY2-6" fmla="*/ 0 h 1206500"/>
              <a:gd name="connsiteX3-7" fmla="*/ 1765300 w 1765300"/>
              <a:gd name="connsiteY3-8" fmla="*/ 0 h 1206500"/>
              <a:gd name="connsiteX4-9" fmla="*/ 1714500 w 1765300"/>
              <a:gd name="connsiteY4-10" fmla="*/ 508000 h 1206500"/>
              <a:gd name="connsiteX5-11" fmla="*/ 1574800 w 1765300"/>
              <a:gd name="connsiteY5-12" fmla="*/ 342900 h 1206500"/>
              <a:gd name="connsiteX6-13" fmla="*/ 0 w 1765300"/>
              <a:gd name="connsiteY6-14" fmla="*/ 1206500 h 1206500"/>
              <a:gd name="connsiteX0-15" fmla="*/ 0 w 1765300"/>
              <a:gd name="connsiteY0-16" fmla="*/ 1206500 h 1215408"/>
              <a:gd name="connsiteX1-17" fmla="*/ 1409700 w 1765300"/>
              <a:gd name="connsiteY1-18" fmla="*/ 203200 h 1215408"/>
              <a:gd name="connsiteX2-19" fmla="*/ 1270000 w 1765300"/>
              <a:gd name="connsiteY2-20" fmla="*/ 0 h 1215408"/>
              <a:gd name="connsiteX3-21" fmla="*/ 1765300 w 1765300"/>
              <a:gd name="connsiteY3-22" fmla="*/ 0 h 1215408"/>
              <a:gd name="connsiteX4-23" fmla="*/ 1714500 w 1765300"/>
              <a:gd name="connsiteY4-24" fmla="*/ 508000 h 1215408"/>
              <a:gd name="connsiteX5-25" fmla="*/ 1574800 w 1765300"/>
              <a:gd name="connsiteY5-26" fmla="*/ 342900 h 1215408"/>
              <a:gd name="connsiteX6-27" fmla="*/ 0 w 1765300"/>
              <a:gd name="connsiteY6-28" fmla="*/ 1206500 h 1215408"/>
              <a:gd name="connsiteX0-29" fmla="*/ 0 w 1765300"/>
              <a:gd name="connsiteY0-30" fmla="*/ 1206500 h 1217025"/>
              <a:gd name="connsiteX1-31" fmla="*/ 1409700 w 1765300"/>
              <a:gd name="connsiteY1-32" fmla="*/ 203200 h 1217025"/>
              <a:gd name="connsiteX2-33" fmla="*/ 1270000 w 1765300"/>
              <a:gd name="connsiteY2-34" fmla="*/ 0 h 1217025"/>
              <a:gd name="connsiteX3-35" fmla="*/ 1765300 w 1765300"/>
              <a:gd name="connsiteY3-36" fmla="*/ 0 h 1217025"/>
              <a:gd name="connsiteX4-37" fmla="*/ 1714500 w 1765300"/>
              <a:gd name="connsiteY4-38" fmla="*/ 508000 h 1217025"/>
              <a:gd name="connsiteX5-39" fmla="*/ 1574800 w 1765300"/>
              <a:gd name="connsiteY5-40" fmla="*/ 342900 h 1217025"/>
              <a:gd name="connsiteX6-41" fmla="*/ 0 w 1765300"/>
              <a:gd name="connsiteY6-42" fmla="*/ 1206500 h 1217025"/>
              <a:gd name="connsiteX0-43" fmla="*/ 0 w 1765300"/>
              <a:gd name="connsiteY0-44" fmla="*/ 1206500 h 1217025"/>
              <a:gd name="connsiteX1-45" fmla="*/ 1409700 w 1765300"/>
              <a:gd name="connsiteY1-46" fmla="*/ 203200 h 1217025"/>
              <a:gd name="connsiteX2-47" fmla="*/ 1270000 w 1765300"/>
              <a:gd name="connsiteY2-48" fmla="*/ 0 h 1217025"/>
              <a:gd name="connsiteX3-49" fmla="*/ 1765300 w 1765300"/>
              <a:gd name="connsiteY3-50" fmla="*/ 0 h 1217025"/>
              <a:gd name="connsiteX4-51" fmla="*/ 1714500 w 1765300"/>
              <a:gd name="connsiteY4-52" fmla="*/ 508000 h 1217025"/>
              <a:gd name="connsiteX5-53" fmla="*/ 1574800 w 1765300"/>
              <a:gd name="connsiteY5-54" fmla="*/ 342900 h 1217025"/>
              <a:gd name="connsiteX6-55" fmla="*/ 0 w 1765300"/>
              <a:gd name="connsiteY6-56" fmla="*/ 1206500 h 1217025"/>
              <a:gd name="connsiteX0-57" fmla="*/ 0 w 1765300"/>
              <a:gd name="connsiteY0-58" fmla="*/ 1206500 h 1217025"/>
              <a:gd name="connsiteX1-59" fmla="*/ 1409700 w 1765300"/>
              <a:gd name="connsiteY1-60" fmla="*/ 203200 h 1217025"/>
              <a:gd name="connsiteX2-61" fmla="*/ 1270000 w 1765300"/>
              <a:gd name="connsiteY2-62" fmla="*/ 0 h 1217025"/>
              <a:gd name="connsiteX3-63" fmla="*/ 1765300 w 1765300"/>
              <a:gd name="connsiteY3-64" fmla="*/ 0 h 1217025"/>
              <a:gd name="connsiteX4-65" fmla="*/ 1714500 w 1765300"/>
              <a:gd name="connsiteY4-66" fmla="*/ 508000 h 1217025"/>
              <a:gd name="connsiteX5-67" fmla="*/ 1574800 w 1765300"/>
              <a:gd name="connsiteY5-68" fmla="*/ 342900 h 1217025"/>
              <a:gd name="connsiteX6-69" fmla="*/ 0 w 1765300"/>
              <a:gd name="connsiteY6-70" fmla="*/ 1206500 h 12170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765300" h="1217025">
                <a:moveTo>
                  <a:pt x="0" y="1206500"/>
                </a:moveTo>
                <a:cubicBezTo>
                  <a:pt x="558800" y="1075267"/>
                  <a:pt x="1104900" y="702733"/>
                  <a:pt x="1409700" y="203200"/>
                </a:cubicBezTo>
                <a:lnTo>
                  <a:pt x="1270000" y="0"/>
                </a:lnTo>
                <a:lnTo>
                  <a:pt x="1765300" y="0"/>
                </a:lnTo>
                <a:lnTo>
                  <a:pt x="1714500" y="508000"/>
                </a:lnTo>
                <a:lnTo>
                  <a:pt x="1574800" y="342900"/>
                </a:lnTo>
                <a:cubicBezTo>
                  <a:pt x="1214967" y="897467"/>
                  <a:pt x="524933" y="1286933"/>
                  <a:pt x="0" y="1206500"/>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p>
            <a:pPr algn="ctr" fontAlgn="base">
              <a:lnSpc>
                <a:spcPct val="120000"/>
              </a:lnSpc>
            </a:pPr>
            <a:endParaRPr lang="zh-CN" altLang="en-US" sz="2100" strike="noStrike" noProof="1" dirty="0">
              <a:solidFill>
                <a:schemeClr val="lt1"/>
              </a:solidFill>
              <a:latin typeface="微软雅黑" panose="020B0503020204020204" pitchFamily="34" charset="-122"/>
              <a:ea typeface="微软雅黑" panose="020B0503020204020204" pitchFamily="34" charset="-122"/>
            </a:endParaRPr>
          </a:p>
        </p:txBody>
      </p:sp>
      <p:sp>
        <p:nvSpPr>
          <p:cNvPr id="13" name="任意多边形 12"/>
          <p:cNvSpPr/>
          <p:nvPr>
            <p:custDataLst>
              <p:tags r:id="rId6"/>
            </p:custDataLst>
          </p:nvPr>
        </p:nvSpPr>
        <p:spPr>
          <a:xfrm flipV="1">
            <a:off x="4049713" y="3219450"/>
            <a:ext cx="1512888" cy="1042988"/>
          </a:xfrm>
          <a:custGeom>
            <a:avLst/>
            <a:gdLst>
              <a:gd name="connsiteX0" fmla="*/ 0 w 1765300"/>
              <a:gd name="connsiteY0" fmla="*/ 1206500 h 1206500"/>
              <a:gd name="connsiteX1" fmla="*/ 1409700 w 1765300"/>
              <a:gd name="connsiteY1" fmla="*/ 203200 h 1206500"/>
              <a:gd name="connsiteX2" fmla="*/ 1270000 w 1765300"/>
              <a:gd name="connsiteY2" fmla="*/ 0 h 1206500"/>
              <a:gd name="connsiteX3" fmla="*/ 1765300 w 1765300"/>
              <a:gd name="connsiteY3" fmla="*/ 0 h 1206500"/>
              <a:gd name="connsiteX4" fmla="*/ 1714500 w 1765300"/>
              <a:gd name="connsiteY4" fmla="*/ 508000 h 1206500"/>
              <a:gd name="connsiteX5" fmla="*/ 1574800 w 1765300"/>
              <a:gd name="connsiteY5" fmla="*/ 342900 h 1206500"/>
              <a:gd name="connsiteX6" fmla="*/ 0 w 1765300"/>
              <a:gd name="connsiteY6" fmla="*/ 1206500 h 1206500"/>
              <a:gd name="connsiteX0-1" fmla="*/ 0 w 1765300"/>
              <a:gd name="connsiteY0-2" fmla="*/ 1206500 h 1206500"/>
              <a:gd name="connsiteX1-3" fmla="*/ 1409700 w 1765300"/>
              <a:gd name="connsiteY1-4" fmla="*/ 203200 h 1206500"/>
              <a:gd name="connsiteX2-5" fmla="*/ 1270000 w 1765300"/>
              <a:gd name="connsiteY2-6" fmla="*/ 0 h 1206500"/>
              <a:gd name="connsiteX3-7" fmla="*/ 1765300 w 1765300"/>
              <a:gd name="connsiteY3-8" fmla="*/ 0 h 1206500"/>
              <a:gd name="connsiteX4-9" fmla="*/ 1714500 w 1765300"/>
              <a:gd name="connsiteY4-10" fmla="*/ 508000 h 1206500"/>
              <a:gd name="connsiteX5-11" fmla="*/ 1574800 w 1765300"/>
              <a:gd name="connsiteY5-12" fmla="*/ 342900 h 1206500"/>
              <a:gd name="connsiteX6-13" fmla="*/ 0 w 1765300"/>
              <a:gd name="connsiteY6-14" fmla="*/ 1206500 h 1206500"/>
              <a:gd name="connsiteX0-15" fmla="*/ 0 w 1765300"/>
              <a:gd name="connsiteY0-16" fmla="*/ 1206500 h 1215408"/>
              <a:gd name="connsiteX1-17" fmla="*/ 1409700 w 1765300"/>
              <a:gd name="connsiteY1-18" fmla="*/ 203200 h 1215408"/>
              <a:gd name="connsiteX2-19" fmla="*/ 1270000 w 1765300"/>
              <a:gd name="connsiteY2-20" fmla="*/ 0 h 1215408"/>
              <a:gd name="connsiteX3-21" fmla="*/ 1765300 w 1765300"/>
              <a:gd name="connsiteY3-22" fmla="*/ 0 h 1215408"/>
              <a:gd name="connsiteX4-23" fmla="*/ 1714500 w 1765300"/>
              <a:gd name="connsiteY4-24" fmla="*/ 508000 h 1215408"/>
              <a:gd name="connsiteX5-25" fmla="*/ 1574800 w 1765300"/>
              <a:gd name="connsiteY5-26" fmla="*/ 342900 h 1215408"/>
              <a:gd name="connsiteX6-27" fmla="*/ 0 w 1765300"/>
              <a:gd name="connsiteY6-28" fmla="*/ 1206500 h 1215408"/>
              <a:gd name="connsiteX0-29" fmla="*/ 0 w 1765300"/>
              <a:gd name="connsiteY0-30" fmla="*/ 1206500 h 1217025"/>
              <a:gd name="connsiteX1-31" fmla="*/ 1409700 w 1765300"/>
              <a:gd name="connsiteY1-32" fmla="*/ 203200 h 1217025"/>
              <a:gd name="connsiteX2-33" fmla="*/ 1270000 w 1765300"/>
              <a:gd name="connsiteY2-34" fmla="*/ 0 h 1217025"/>
              <a:gd name="connsiteX3-35" fmla="*/ 1765300 w 1765300"/>
              <a:gd name="connsiteY3-36" fmla="*/ 0 h 1217025"/>
              <a:gd name="connsiteX4-37" fmla="*/ 1714500 w 1765300"/>
              <a:gd name="connsiteY4-38" fmla="*/ 508000 h 1217025"/>
              <a:gd name="connsiteX5-39" fmla="*/ 1574800 w 1765300"/>
              <a:gd name="connsiteY5-40" fmla="*/ 342900 h 1217025"/>
              <a:gd name="connsiteX6-41" fmla="*/ 0 w 1765300"/>
              <a:gd name="connsiteY6-42" fmla="*/ 1206500 h 1217025"/>
              <a:gd name="connsiteX0-43" fmla="*/ 0 w 1765300"/>
              <a:gd name="connsiteY0-44" fmla="*/ 1206500 h 1217025"/>
              <a:gd name="connsiteX1-45" fmla="*/ 1409700 w 1765300"/>
              <a:gd name="connsiteY1-46" fmla="*/ 203200 h 1217025"/>
              <a:gd name="connsiteX2-47" fmla="*/ 1270000 w 1765300"/>
              <a:gd name="connsiteY2-48" fmla="*/ 0 h 1217025"/>
              <a:gd name="connsiteX3-49" fmla="*/ 1765300 w 1765300"/>
              <a:gd name="connsiteY3-50" fmla="*/ 0 h 1217025"/>
              <a:gd name="connsiteX4-51" fmla="*/ 1714500 w 1765300"/>
              <a:gd name="connsiteY4-52" fmla="*/ 508000 h 1217025"/>
              <a:gd name="connsiteX5-53" fmla="*/ 1574800 w 1765300"/>
              <a:gd name="connsiteY5-54" fmla="*/ 342900 h 1217025"/>
              <a:gd name="connsiteX6-55" fmla="*/ 0 w 1765300"/>
              <a:gd name="connsiteY6-56" fmla="*/ 1206500 h 1217025"/>
              <a:gd name="connsiteX0-57" fmla="*/ 0 w 1765300"/>
              <a:gd name="connsiteY0-58" fmla="*/ 1206500 h 1217025"/>
              <a:gd name="connsiteX1-59" fmla="*/ 1409700 w 1765300"/>
              <a:gd name="connsiteY1-60" fmla="*/ 203200 h 1217025"/>
              <a:gd name="connsiteX2-61" fmla="*/ 1270000 w 1765300"/>
              <a:gd name="connsiteY2-62" fmla="*/ 0 h 1217025"/>
              <a:gd name="connsiteX3-63" fmla="*/ 1765300 w 1765300"/>
              <a:gd name="connsiteY3-64" fmla="*/ 0 h 1217025"/>
              <a:gd name="connsiteX4-65" fmla="*/ 1714500 w 1765300"/>
              <a:gd name="connsiteY4-66" fmla="*/ 508000 h 1217025"/>
              <a:gd name="connsiteX5-67" fmla="*/ 1574800 w 1765300"/>
              <a:gd name="connsiteY5-68" fmla="*/ 342900 h 1217025"/>
              <a:gd name="connsiteX6-69" fmla="*/ 0 w 1765300"/>
              <a:gd name="connsiteY6-70" fmla="*/ 1206500 h 12170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765300" h="1217025">
                <a:moveTo>
                  <a:pt x="0" y="1206500"/>
                </a:moveTo>
                <a:cubicBezTo>
                  <a:pt x="558800" y="1075267"/>
                  <a:pt x="1104900" y="702733"/>
                  <a:pt x="1409700" y="203200"/>
                </a:cubicBezTo>
                <a:lnTo>
                  <a:pt x="1270000" y="0"/>
                </a:lnTo>
                <a:lnTo>
                  <a:pt x="1765300" y="0"/>
                </a:lnTo>
                <a:lnTo>
                  <a:pt x="1714500" y="508000"/>
                </a:lnTo>
                <a:lnTo>
                  <a:pt x="1574800" y="342900"/>
                </a:lnTo>
                <a:cubicBezTo>
                  <a:pt x="1214967" y="897467"/>
                  <a:pt x="524933" y="1286933"/>
                  <a:pt x="0" y="1206500"/>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p>
            <a:pPr algn="ctr" fontAlgn="base">
              <a:lnSpc>
                <a:spcPct val="120000"/>
              </a:lnSpc>
            </a:pPr>
            <a:endParaRPr lang="zh-CN" altLang="en-US" sz="2100" strike="noStrike" noProof="1" dirty="0">
              <a:solidFill>
                <a:schemeClr val="lt1"/>
              </a:solidFill>
              <a:latin typeface="微软雅黑" panose="020B0503020204020204" pitchFamily="34" charset="-122"/>
              <a:ea typeface="微软雅黑" panose="020B0503020204020204" pitchFamily="34" charset="-122"/>
            </a:endParaRPr>
          </a:p>
        </p:txBody>
      </p:sp>
      <p:sp>
        <p:nvSpPr>
          <p:cNvPr id="19" name="任意多边形 18"/>
          <p:cNvSpPr/>
          <p:nvPr>
            <p:custDataLst>
              <p:tags r:id="rId7"/>
            </p:custDataLst>
          </p:nvPr>
        </p:nvSpPr>
        <p:spPr>
          <a:xfrm>
            <a:off x="5307013" y="3219450"/>
            <a:ext cx="1512888" cy="1042988"/>
          </a:xfrm>
          <a:custGeom>
            <a:avLst/>
            <a:gdLst>
              <a:gd name="connsiteX0" fmla="*/ 0 w 1765300"/>
              <a:gd name="connsiteY0" fmla="*/ 1206500 h 1206500"/>
              <a:gd name="connsiteX1" fmla="*/ 1409700 w 1765300"/>
              <a:gd name="connsiteY1" fmla="*/ 203200 h 1206500"/>
              <a:gd name="connsiteX2" fmla="*/ 1270000 w 1765300"/>
              <a:gd name="connsiteY2" fmla="*/ 0 h 1206500"/>
              <a:gd name="connsiteX3" fmla="*/ 1765300 w 1765300"/>
              <a:gd name="connsiteY3" fmla="*/ 0 h 1206500"/>
              <a:gd name="connsiteX4" fmla="*/ 1714500 w 1765300"/>
              <a:gd name="connsiteY4" fmla="*/ 508000 h 1206500"/>
              <a:gd name="connsiteX5" fmla="*/ 1574800 w 1765300"/>
              <a:gd name="connsiteY5" fmla="*/ 342900 h 1206500"/>
              <a:gd name="connsiteX6" fmla="*/ 0 w 1765300"/>
              <a:gd name="connsiteY6" fmla="*/ 1206500 h 1206500"/>
              <a:gd name="connsiteX0-1" fmla="*/ 0 w 1765300"/>
              <a:gd name="connsiteY0-2" fmla="*/ 1206500 h 1206500"/>
              <a:gd name="connsiteX1-3" fmla="*/ 1409700 w 1765300"/>
              <a:gd name="connsiteY1-4" fmla="*/ 203200 h 1206500"/>
              <a:gd name="connsiteX2-5" fmla="*/ 1270000 w 1765300"/>
              <a:gd name="connsiteY2-6" fmla="*/ 0 h 1206500"/>
              <a:gd name="connsiteX3-7" fmla="*/ 1765300 w 1765300"/>
              <a:gd name="connsiteY3-8" fmla="*/ 0 h 1206500"/>
              <a:gd name="connsiteX4-9" fmla="*/ 1714500 w 1765300"/>
              <a:gd name="connsiteY4-10" fmla="*/ 508000 h 1206500"/>
              <a:gd name="connsiteX5-11" fmla="*/ 1574800 w 1765300"/>
              <a:gd name="connsiteY5-12" fmla="*/ 342900 h 1206500"/>
              <a:gd name="connsiteX6-13" fmla="*/ 0 w 1765300"/>
              <a:gd name="connsiteY6-14" fmla="*/ 1206500 h 1206500"/>
              <a:gd name="connsiteX0-15" fmla="*/ 0 w 1765300"/>
              <a:gd name="connsiteY0-16" fmla="*/ 1206500 h 1215408"/>
              <a:gd name="connsiteX1-17" fmla="*/ 1409700 w 1765300"/>
              <a:gd name="connsiteY1-18" fmla="*/ 203200 h 1215408"/>
              <a:gd name="connsiteX2-19" fmla="*/ 1270000 w 1765300"/>
              <a:gd name="connsiteY2-20" fmla="*/ 0 h 1215408"/>
              <a:gd name="connsiteX3-21" fmla="*/ 1765300 w 1765300"/>
              <a:gd name="connsiteY3-22" fmla="*/ 0 h 1215408"/>
              <a:gd name="connsiteX4-23" fmla="*/ 1714500 w 1765300"/>
              <a:gd name="connsiteY4-24" fmla="*/ 508000 h 1215408"/>
              <a:gd name="connsiteX5-25" fmla="*/ 1574800 w 1765300"/>
              <a:gd name="connsiteY5-26" fmla="*/ 342900 h 1215408"/>
              <a:gd name="connsiteX6-27" fmla="*/ 0 w 1765300"/>
              <a:gd name="connsiteY6-28" fmla="*/ 1206500 h 1215408"/>
              <a:gd name="connsiteX0-29" fmla="*/ 0 w 1765300"/>
              <a:gd name="connsiteY0-30" fmla="*/ 1206500 h 1217025"/>
              <a:gd name="connsiteX1-31" fmla="*/ 1409700 w 1765300"/>
              <a:gd name="connsiteY1-32" fmla="*/ 203200 h 1217025"/>
              <a:gd name="connsiteX2-33" fmla="*/ 1270000 w 1765300"/>
              <a:gd name="connsiteY2-34" fmla="*/ 0 h 1217025"/>
              <a:gd name="connsiteX3-35" fmla="*/ 1765300 w 1765300"/>
              <a:gd name="connsiteY3-36" fmla="*/ 0 h 1217025"/>
              <a:gd name="connsiteX4-37" fmla="*/ 1714500 w 1765300"/>
              <a:gd name="connsiteY4-38" fmla="*/ 508000 h 1217025"/>
              <a:gd name="connsiteX5-39" fmla="*/ 1574800 w 1765300"/>
              <a:gd name="connsiteY5-40" fmla="*/ 342900 h 1217025"/>
              <a:gd name="connsiteX6-41" fmla="*/ 0 w 1765300"/>
              <a:gd name="connsiteY6-42" fmla="*/ 1206500 h 1217025"/>
              <a:gd name="connsiteX0-43" fmla="*/ 0 w 1765300"/>
              <a:gd name="connsiteY0-44" fmla="*/ 1206500 h 1217025"/>
              <a:gd name="connsiteX1-45" fmla="*/ 1409700 w 1765300"/>
              <a:gd name="connsiteY1-46" fmla="*/ 203200 h 1217025"/>
              <a:gd name="connsiteX2-47" fmla="*/ 1270000 w 1765300"/>
              <a:gd name="connsiteY2-48" fmla="*/ 0 h 1217025"/>
              <a:gd name="connsiteX3-49" fmla="*/ 1765300 w 1765300"/>
              <a:gd name="connsiteY3-50" fmla="*/ 0 h 1217025"/>
              <a:gd name="connsiteX4-51" fmla="*/ 1714500 w 1765300"/>
              <a:gd name="connsiteY4-52" fmla="*/ 508000 h 1217025"/>
              <a:gd name="connsiteX5-53" fmla="*/ 1574800 w 1765300"/>
              <a:gd name="connsiteY5-54" fmla="*/ 342900 h 1217025"/>
              <a:gd name="connsiteX6-55" fmla="*/ 0 w 1765300"/>
              <a:gd name="connsiteY6-56" fmla="*/ 1206500 h 1217025"/>
              <a:gd name="connsiteX0-57" fmla="*/ 0 w 1765300"/>
              <a:gd name="connsiteY0-58" fmla="*/ 1206500 h 1217025"/>
              <a:gd name="connsiteX1-59" fmla="*/ 1409700 w 1765300"/>
              <a:gd name="connsiteY1-60" fmla="*/ 203200 h 1217025"/>
              <a:gd name="connsiteX2-61" fmla="*/ 1270000 w 1765300"/>
              <a:gd name="connsiteY2-62" fmla="*/ 0 h 1217025"/>
              <a:gd name="connsiteX3-63" fmla="*/ 1765300 w 1765300"/>
              <a:gd name="connsiteY3-64" fmla="*/ 0 h 1217025"/>
              <a:gd name="connsiteX4-65" fmla="*/ 1714500 w 1765300"/>
              <a:gd name="connsiteY4-66" fmla="*/ 508000 h 1217025"/>
              <a:gd name="connsiteX5-67" fmla="*/ 1574800 w 1765300"/>
              <a:gd name="connsiteY5-68" fmla="*/ 342900 h 1217025"/>
              <a:gd name="connsiteX6-69" fmla="*/ 0 w 1765300"/>
              <a:gd name="connsiteY6-70" fmla="*/ 1206500 h 12170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765300" h="1217025">
                <a:moveTo>
                  <a:pt x="0" y="1206500"/>
                </a:moveTo>
                <a:cubicBezTo>
                  <a:pt x="558800" y="1075267"/>
                  <a:pt x="1104900" y="702733"/>
                  <a:pt x="1409700" y="203200"/>
                </a:cubicBezTo>
                <a:lnTo>
                  <a:pt x="1270000" y="0"/>
                </a:lnTo>
                <a:lnTo>
                  <a:pt x="1765300" y="0"/>
                </a:lnTo>
                <a:lnTo>
                  <a:pt x="1714500" y="508000"/>
                </a:lnTo>
                <a:lnTo>
                  <a:pt x="1574800" y="342900"/>
                </a:lnTo>
                <a:cubicBezTo>
                  <a:pt x="1214967" y="897467"/>
                  <a:pt x="524933" y="1286933"/>
                  <a:pt x="0" y="1206500"/>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p>
            <a:pPr algn="ctr" fontAlgn="base">
              <a:lnSpc>
                <a:spcPct val="120000"/>
              </a:lnSpc>
            </a:pPr>
            <a:endParaRPr lang="zh-CN" altLang="en-US" sz="2100" strike="noStrike" noProof="1" dirty="0">
              <a:solidFill>
                <a:schemeClr val="lt1"/>
              </a:solidFill>
              <a:latin typeface="微软雅黑" panose="020B0503020204020204" pitchFamily="34" charset="-122"/>
              <a:ea typeface="微软雅黑" panose="020B0503020204020204" pitchFamily="34" charset="-122"/>
            </a:endParaRPr>
          </a:p>
        </p:txBody>
      </p:sp>
      <p:sp>
        <p:nvSpPr>
          <p:cNvPr id="22" name="任意多边形 21"/>
          <p:cNvSpPr/>
          <p:nvPr>
            <p:custDataLst>
              <p:tags r:id="rId8"/>
            </p:custDataLst>
          </p:nvPr>
        </p:nvSpPr>
        <p:spPr>
          <a:xfrm flipV="1">
            <a:off x="6564313" y="3219450"/>
            <a:ext cx="1512888" cy="1042988"/>
          </a:xfrm>
          <a:custGeom>
            <a:avLst/>
            <a:gdLst>
              <a:gd name="connsiteX0" fmla="*/ 0 w 1765300"/>
              <a:gd name="connsiteY0" fmla="*/ 1206500 h 1206500"/>
              <a:gd name="connsiteX1" fmla="*/ 1409700 w 1765300"/>
              <a:gd name="connsiteY1" fmla="*/ 203200 h 1206500"/>
              <a:gd name="connsiteX2" fmla="*/ 1270000 w 1765300"/>
              <a:gd name="connsiteY2" fmla="*/ 0 h 1206500"/>
              <a:gd name="connsiteX3" fmla="*/ 1765300 w 1765300"/>
              <a:gd name="connsiteY3" fmla="*/ 0 h 1206500"/>
              <a:gd name="connsiteX4" fmla="*/ 1714500 w 1765300"/>
              <a:gd name="connsiteY4" fmla="*/ 508000 h 1206500"/>
              <a:gd name="connsiteX5" fmla="*/ 1574800 w 1765300"/>
              <a:gd name="connsiteY5" fmla="*/ 342900 h 1206500"/>
              <a:gd name="connsiteX6" fmla="*/ 0 w 1765300"/>
              <a:gd name="connsiteY6" fmla="*/ 1206500 h 1206500"/>
              <a:gd name="connsiteX0-1" fmla="*/ 0 w 1765300"/>
              <a:gd name="connsiteY0-2" fmla="*/ 1206500 h 1206500"/>
              <a:gd name="connsiteX1-3" fmla="*/ 1409700 w 1765300"/>
              <a:gd name="connsiteY1-4" fmla="*/ 203200 h 1206500"/>
              <a:gd name="connsiteX2-5" fmla="*/ 1270000 w 1765300"/>
              <a:gd name="connsiteY2-6" fmla="*/ 0 h 1206500"/>
              <a:gd name="connsiteX3-7" fmla="*/ 1765300 w 1765300"/>
              <a:gd name="connsiteY3-8" fmla="*/ 0 h 1206500"/>
              <a:gd name="connsiteX4-9" fmla="*/ 1714500 w 1765300"/>
              <a:gd name="connsiteY4-10" fmla="*/ 508000 h 1206500"/>
              <a:gd name="connsiteX5-11" fmla="*/ 1574800 w 1765300"/>
              <a:gd name="connsiteY5-12" fmla="*/ 342900 h 1206500"/>
              <a:gd name="connsiteX6-13" fmla="*/ 0 w 1765300"/>
              <a:gd name="connsiteY6-14" fmla="*/ 1206500 h 1206500"/>
              <a:gd name="connsiteX0-15" fmla="*/ 0 w 1765300"/>
              <a:gd name="connsiteY0-16" fmla="*/ 1206500 h 1215408"/>
              <a:gd name="connsiteX1-17" fmla="*/ 1409700 w 1765300"/>
              <a:gd name="connsiteY1-18" fmla="*/ 203200 h 1215408"/>
              <a:gd name="connsiteX2-19" fmla="*/ 1270000 w 1765300"/>
              <a:gd name="connsiteY2-20" fmla="*/ 0 h 1215408"/>
              <a:gd name="connsiteX3-21" fmla="*/ 1765300 w 1765300"/>
              <a:gd name="connsiteY3-22" fmla="*/ 0 h 1215408"/>
              <a:gd name="connsiteX4-23" fmla="*/ 1714500 w 1765300"/>
              <a:gd name="connsiteY4-24" fmla="*/ 508000 h 1215408"/>
              <a:gd name="connsiteX5-25" fmla="*/ 1574800 w 1765300"/>
              <a:gd name="connsiteY5-26" fmla="*/ 342900 h 1215408"/>
              <a:gd name="connsiteX6-27" fmla="*/ 0 w 1765300"/>
              <a:gd name="connsiteY6-28" fmla="*/ 1206500 h 1215408"/>
              <a:gd name="connsiteX0-29" fmla="*/ 0 w 1765300"/>
              <a:gd name="connsiteY0-30" fmla="*/ 1206500 h 1217025"/>
              <a:gd name="connsiteX1-31" fmla="*/ 1409700 w 1765300"/>
              <a:gd name="connsiteY1-32" fmla="*/ 203200 h 1217025"/>
              <a:gd name="connsiteX2-33" fmla="*/ 1270000 w 1765300"/>
              <a:gd name="connsiteY2-34" fmla="*/ 0 h 1217025"/>
              <a:gd name="connsiteX3-35" fmla="*/ 1765300 w 1765300"/>
              <a:gd name="connsiteY3-36" fmla="*/ 0 h 1217025"/>
              <a:gd name="connsiteX4-37" fmla="*/ 1714500 w 1765300"/>
              <a:gd name="connsiteY4-38" fmla="*/ 508000 h 1217025"/>
              <a:gd name="connsiteX5-39" fmla="*/ 1574800 w 1765300"/>
              <a:gd name="connsiteY5-40" fmla="*/ 342900 h 1217025"/>
              <a:gd name="connsiteX6-41" fmla="*/ 0 w 1765300"/>
              <a:gd name="connsiteY6-42" fmla="*/ 1206500 h 1217025"/>
              <a:gd name="connsiteX0-43" fmla="*/ 0 w 1765300"/>
              <a:gd name="connsiteY0-44" fmla="*/ 1206500 h 1217025"/>
              <a:gd name="connsiteX1-45" fmla="*/ 1409700 w 1765300"/>
              <a:gd name="connsiteY1-46" fmla="*/ 203200 h 1217025"/>
              <a:gd name="connsiteX2-47" fmla="*/ 1270000 w 1765300"/>
              <a:gd name="connsiteY2-48" fmla="*/ 0 h 1217025"/>
              <a:gd name="connsiteX3-49" fmla="*/ 1765300 w 1765300"/>
              <a:gd name="connsiteY3-50" fmla="*/ 0 h 1217025"/>
              <a:gd name="connsiteX4-51" fmla="*/ 1714500 w 1765300"/>
              <a:gd name="connsiteY4-52" fmla="*/ 508000 h 1217025"/>
              <a:gd name="connsiteX5-53" fmla="*/ 1574800 w 1765300"/>
              <a:gd name="connsiteY5-54" fmla="*/ 342900 h 1217025"/>
              <a:gd name="connsiteX6-55" fmla="*/ 0 w 1765300"/>
              <a:gd name="connsiteY6-56" fmla="*/ 1206500 h 1217025"/>
              <a:gd name="connsiteX0-57" fmla="*/ 0 w 1765300"/>
              <a:gd name="connsiteY0-58" fmla="*/ 1206500 h 1217025"/>
              <a:gd name="connsiteX1-59" fmla="*/ 1409700 w 1765300"/>
              <a:gd name="connsiteY1-60" fmla="*/ 203200 h 1217025"/>
              <a:gd name="connsiteX2-61" fmla="*/ 1270000 w 1765300"/>
              <a:gd name="connsiteY2-62" fmla="*/ 0 h 1217025"/>
              <a:gd name="connsiteX3-63" fmla="*/ 1765300 w 1765300"/>
              <a:gd name="connsiteY3-64" fmla="*/ 0 h 1217025"/>
              <a:gd name="connsiteX4-65" fmla="*/ 1714500 w 1765300"/>
              <a:gd name="connsiteY4-66" fmla="*/ 508000 h 1217025"/>
              <a:gd name="connsiteX5-67" fmla="*/ 1574800 w 1765300"/>
              <a:gd name="connsiteY5-68" fmla="*/ 342900 h 1217025"/>
              <a:gd name="connsiteX6-69" fmla="*/ 0 w 1765300"/>
              <a:gd name="connsiteY6-70" fmla="*/ 1206500 h 12170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765300" h="1217025">
                <a:moveTo>
                  <a:pt x="0" y="1206500"/>
                </a:moveTo>
                <a:cubicBezTo>
                  <a:pt x="558800" y="1075267"/>
                  <a:pt x="1104900" y="702733"/>
                  <a:pt x="1409700" y="203200"/>
                </a:cubicBezTo>
                <a:lnTo>
                  <a:pt x="1270000" y="0"/>
                </a:lnTo>
                <a:lnTo>
                  <a:pt x="1765300" y="0"/>
                </a:lnTo>
                <a:lnTo>
                  <a:pt x="1714500" y="508000"/>
                </a:lnTo>
                <a:lnTo>
                  <a:pt x="1574800" y="342900"/>
                </a:lnTo>
                <a:cubicBezTo>
                  <a:pt x="1214967" y="897467"/>
                  <a:pt x="524933" y="1286933"/>
                  <a:pt x="0" y="1206500"/>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p>
            <a:pPr algn="ctr" fontAlgn="base">
              <a:lnSpc>
                <a:spcPct val="120000"/>
              </a:lnSpc>
            </a:pPr>
            <a:endParaRPr lang="zh-CN" altLang="en-US" sz="2100" strike="noStrike" noProof="1" dirty="0">
              <a:solidFill>
                <a:schemeClr val="lt1"/>
              </a:solidFill>
              <a:latin typeface="微软雅黑" panose="020B0503020204020204" pitchFamily="34" charset="-122"/>
              <a:ea typeface="微软雅黑" panose="020B0503020204020204" pitchFamily="34" charset="-122"/>
            </a:endParaRPr>
          </a:p>
        </p:txBody>
      </p:sp>
      <p:sp>
        <p:nvSpPr>
          <p:cNvPr id="24" name="椭圆 23"/>
          <p:cNvSpPr/>
          <p:nvPr>
            <p:custDataLst>
              <p:tags r:id="rId9"/>
            </p:custDataLst>
          </p:nvPr>
        </p:nvSpPr>
        <p:spPr>
          <a:xfrm>
            <a:off x="3076575" y="3148013"/>
            <a:ext cx="617538" cy="6175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lnSpcReduction="10000"/>
          </a:bodyPr>
          <a:p>
            <a:pPr algn="ctr" fontAlgn="base">
              <a:lnSpc>
                <a:spcPct val="120000"/>
              </a:lnSpc>
            </a:pPr>
            <a:endParaRPr lang="zh-CN" altLang="en-US" sz="2100" strike="noStrike" noProof="1" dirty="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10"/>
            </p:custDataLst>
          </p:nvPr>
        </p:nvSpPr>
        <p:spPr>
          <a:xfrm>
            <a:off x="3097213" y="3232150"/>
            <a:ext cx="576263" cy="488950"/>
          </a:xfrm>
          <a:prstGeom prst="rect">
            <a:avLst/>
          </a:prstGeom>
          <a:noFill/>
        </p:spPr>
        <p:txBody>
          <a:bodyPr wrap="square">
            <a:normAutofit lnSpcReduction="10000"/>
          </a:bodyPr>
          <a:p>
            <a:pPr algn="ctr" fontAlgn="base">
              <a:lnSpc>
                <a:spcPct val="120000"/>
              </a:lnSpc>
            </a:pPr>
            <a:r>
              <a:rPr lang="en-US" altLang="zh-CN" sz="2100" b="1" strike="noStrike" noProof="1" dirty="0">
                <a:solidFill>
                  <a:schemeClr val="lt1"/>
                </a:solidFill>
                <a:latin typeface="微软雅黑" panose="020B0503020204020204" pitchFamily="34" charset="-122"/>
                <a:ea typeface="微软雅黑" panose="020B0503020204020204" pitchFamily="34" charset="-122"/>
                <a:cs typeface="Kartika" panose="02020503030404060203" pitchFamily="18" charset="0"/>
              </a:rPr>
              <a:t>01</a:t>
            </a:r>
            <a:endParaRPr lang="en-US" altLang="zh-CN" sz="2100" b="1" strike="noStrike" noProof="1" dirty="0">
              <a:solidFill>
                <a:schemeClr val="lt1"/>
              </a:solidFill>
              <a:latin typeface="微软雅黑" panose="020B0503020204020204" pitchFamily="34" charset="-122"/>
              <a:ea typeface="微软雅黑" panose="020B0503020204020204" pitchFamily="34" charset="-122"/>
              <a:cs typeface="Kartika" panose="02020503030404060203" pitchFamily="18" charset="0"/>
            </a:endParaRPr>
          </a:p>
        </p:txBody>
      </p:sp>
      <p:sp>
        <p:nvSpPr>
          <p:cNvPr id="33" name="椭圆 32"/>
          <p:cNvSpPr/>
          <p:nvPr>
            <p:custDataLst>
              <p:tags r:id="rId11"/>
            </p:custDataLst>
          </p:nvPr>
        </p:nvSpPr>
        <p:spPr>
          <a:xfrm>
            <a:off x="4379913" y="3741738"/>
            <a:ext cx="617538" cy="6175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lnSpcReduction="10000"/>
          </a:bodyPr>
          <a:p>
            <a:pPr algn="ctr" fontAlgn="base">
              <a:lnSpc>
                <a:spcPct val="120000"/>
              </a:lnSpc>
            </a:pPr>
            <a:endParaRPr lang="zh-CN" altLang="en-US" sz="2100" strike="noStrike" noProof="1" dirty="0">
              <a:solidFill>
                <a:schemeClr val="lt1"/>
              </a:solidFill>
              <a:latin typeface="微软雅黑" panose="020B0503020204020204" pitchFamily="34" charset="-122"/>
              <a:ea typeface="微软雅黑" panose="020B0503020204020204" pitchFamily="34" charset="-122"/>
            </a:endParaRPr>
          </a:p>
        </p:txBody>
      </p:sp>
      <p:sp>
        <p:nvSpPr>
          <p:cNvPr id="34" name="矩形 33"/>
          <p:cNvSpPr/>
          <p:nvPr>
            <p:custDataLst>
              <p:tags r:id="rId12"/>
            </p:custDataLst>
          </p:nvPr>
        </p:nvSpPr>
        <p:spPr>
          <a:xfrm>
            <a:off x="4400550" y="3806825"/>
            <a:ext cx="576263" cy="487363"/>
          </a:xfrm>
          <a:prstGeom prst="rect">
            <a:avLst/>
          </a:prstGeom>
          <a:noFill/>
          <a:ln>
            <a:noFill/>
          </a:ln>
        </p:spPr>
        <p:txBody>
          <a:bodyPr wrap="square">
            <a:normAutofit lnSpcReduction="10000"/>
          </a:bodyPr>
          <a:p>
            <a:pPr algn="ctr" fontAlgn="base">
              <a:lnSpc>
                <a:spcPct val="120000"/>
              </a:lnSpc>
            </a:pPr>
            <a:r>
              <a:rPr lang="en-US" altLang="zh-CN" sz="2100" b="1" strike="noStrike" noProof="1" dirty="0">
                <a:solidFill>
                  <a:schemeClr val="lt1"/>
                </a:solidFill>
                <a:latin typeface="微软雅黑" panose="020B0503020204020204" pitchFamily="34" charset="-122"/>
                <a:ea typeface="微软雅黑" panose="020B0503020204020204" pitchFamily="34" charset="-122"/>
                <a:cs typeface="Kartika" panose="02020503030404060203" pitchFamily="18" charset="0"/>
              </a:rPr>
              <a:t>02</a:t>
            </a:r>
            <a:endParaRPr lang="en-US" altLang="zh-CN" sz="2100" b="1" strike="noStrike" noProof="1" dirty="0">
              <a:solidFill>
                <a:schemeClr val="lt1"/>
              </a:solidFill>
              <a:latin typeface="微软雅黑" panose="020B0503020204020204" pitchFamily="34" charset="-122"/>
              <a:ea typeface="微软雅黑" panose="020B0503020204020204" pitchFamily="34" charset="-122"/>
              <a:cs typeface="Kartika" panose="02020503030404060203" pitchFamily="18" charset="0"/>
            </a:endParaRPr>
          </a:p>
        </p:txBody>
      </p:sp>
      <p:sp>
        <p:nvSpPr>
          <p:cNvPr id="36" name="椭圆 35"/>
          <p:cNvSpPr/>
          <p:nvPr>
            <p:custDataLst>
              <p:tags r:id="rId13"/>
            </p:custDataLst>
          </p:nvPr>
        </p:nvSpPr>
        <p:spPr>
          <a:xfrm>
            <a:off x="5605463" y="3148013"/>
            <a:ext cx="617538" cy="6175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lnSpcReduction="10000"/>
          </a:bodyPr>
          <a:p>
            <a:pPr algn="ctr" fontAlgn="base">
              <a:lnSpc>
                <a:spcPct val="120000"/>
              </a:lnSpc>
            </a:pPr>
            <a:endParaRPr lang="zh-CN" altLang="en-US" sz="2100" strike="noStrike" noProof="1" dirty="0">
              <a:solidFill>
                <a:schemeClr val="lt1"/>
              </a:solidFill>
              <a:latin typeface="微软雅黑" panose="020B0503020204020204" pitchFamily="34" charset="-122"/>
              <a:ea typeface="微软雅黑" panose="020B0503020204020204" pitchFamily="34" charset="-122"/>
            </a:endParaRPr>
          </a:p>
        </p:txBody>
      </p:sp>
      <p:sp>
        <p:nvSpPr>
          <p:cNvPr id="37" name="矩形 36"/>
          <p:cNvSpPr/>
          <p:nvPr>
            <p:custDataLst>
              <p:tags r:id="rId14"/>
            </p:custDataLst>
          </p:nvPr>
        </p:nvSpPr>
        <p:spPr>
          <a:xfrm>
            <a:off x="5626100" y="3232150"/>
            <a:ext cx="576263" cy="488950"/>
          </a:xfrm>
          <a:prstGeom prst="rect">
            <a:avLst/>
          </a:prstGeom>
          <a:noFill/>
          <a:ln>
            <a:noFill/>
          </a:ln>
        </p:spPr>
        <p:txBody>
          <a:bodyPr wrap="square">
            <a:normAutofit lnSpcReduction="10000"/>
          </a:bodyPr>
          <a:p>
            <a:pPr algn="ctr" fontAlgn="base">
              <a:lnSpc>
                <a:spcPct val="120000"/>
              </a:lnSpc>
            </a:pPr>
            <a:r>
              <a:rPr lang="en-US" altLang="zh-CN" sz="2100" b="1" strike="noStrike" noProof="1" dirty="0">
                <a:solidFill>
                  <a:schemeClr val="lt1"/>
                </a:solidFill>
                <a:latin typeface="微软雅黑" panose="020B0503020204020204" pitchFamily="34" charset="-122"/>
                <a:ea typeface="微软雅黑" panose="020B0503020204020204" pitchFamily="34" charset="-122"/>
                <a:cs typeface="Kartika" panose="02020503030404060203" pitchFamily="18" charset="0"/>
              </a:rPr>
              <a:t>03</a:t>
            </a:r>
            <a:endParaRPr lang="en-US" altLang="zh-CN" sz="2100" b="1" strike="noStrike" noProof="1" dirty="0">
              <a:solidFill>
                <a:schemeClr val="lt1"/>
              </a:solidFill>
              <a:latin typeface="微软雅黑" panose="020B0503020204020204" pitchFamily="34" charset="-122"/>
              <a:ea typeface="微软雅黑" panose="020B0503020204020204" pitchFamily="34" charset="-122"/>
              <a:cs typeface="Kartika" panose="02020503030404060203" pitchFamily="18" charset="0"/>
            </a:endParaRPr>
          </a:p>
        </p:txBody>
      </p:sp>
      <p:sp>
        <p:nvSpPr>
          <p:cNvPr id="39" name="椭圆 38"/>
          <p:cNvSpPr/>
          <p:nvPr>
            <p:custDataLst>
              <p:tags r:id="rId15"/>
            </p:custDataLst>
          </p:nvPr>
        </p:nvSpPr>
        <p:spPr>
          <a:xfrm>
            <a:off x="6829425" y="3741738"/>
            <a:ext cx="619125" cy="6175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lnSpcReduction="10000"/>
          </a:bodyPr>
          <a:p>
            <a:pPr algn="ctr" fontAlgn="base">
              <a:lnSpc>
                <a:spcPct val="120000"/>
              </a:lnSpc>
            </a:pPr>
            <a:endParaRPr lang="zh-CN" altLang="en-US" sz="2100" strike="noStrike" noProof="1" dirty="0">
              <a:solidFill>
                <a:schemeClr val="lt1"/>
              </a:solidFill>
              <a:latin typeface="微软雅黑" panose="020B0503020204020204" pitchFamily="34" charset="-122"/>
              <a:ea typeface="微软雅黑" panose="020B0503020204020204" pitchFamily="34" charset="-122"/>
            </a:endParaRPr>
          </a:p>
        </p:txBody>
      </p:sp>
      <p:sp>
        <p:nvSpPr>
          <p:cNvPr id="40" name="矩形 39"/>
          <p:cNvSpPr/>
          <p:nvPr>
            <p:custDataLst>
              <p:tags r:id="rId16"/>
            </p:custDataLst>
          </p:nvPr>
        </p:nvSpPr>
        <p:spPr>
          <a:xfrm>
            <a:off x="6851650" y="3806825"/>
            <a:ext cx="576263" cy="487363"/>
          </a:xfrm>
          <a:prstGeom prst="rect">
            <a:avLst/>
          </a:prstGeom>
          <a:noFill/>
        </p:spPr>
        <p:txBody>
          <a:bodyPr wrap="square">
            <a:normAutofit lnSpcReduction="10000"/>
          </a:bodyPr>
          <a:p>
            <a:pPr algn="ctr" fontAlgn="base">
              <a:lnSpc>
                <a:spcPct val="120000"/>
              </a:lnSpc>
            </a:pPr>
            <a:r>
              <a:rPr lang="en-US" altLang="zh-CN" sz="2100" b="1" strike="noStrike" noProof="1" dirty="0">
                <a:solidFill>
                  <a:schemeClr val="lt1"/>
                </a:solidFill>
                <a:latin typeface="微软雅黑" panose="020B0503020204020204" pitchFamily="34" charset="-122"/>
                <a:ea typeface="微软雅黑" panose="020B0503020204020204" pitchFamily="34" charset="-122"/>
                <a:cs typeface="Kartika" panose="02020503030404060203" pitchFamily="18" charset="0"/>
              </a:rPr>
              <a:t>04</a:t>
            </a:r>
            <a:endParaRPr lang="en-US" altLang="zh-CN" sz="2100" b="1" strike="noStrike" noProof="1" dirty="0">
              <a:solidFill>
                <a:schemeClr val="lt1"/>
              </a:solidFill>
              <a:latin typeface="微软雅黑" panose="020B0503020204020204" pitchFamily="34" charset="-122"/>
              <a:ea typeface="微软雅黑" panose="020B0503020204020204" pitchFamily="34" charset="-122"/>
              <a:cs typeface="Kartika" panose="02020503030404060203" pitchFamily="18" charset="0"/>
            </a:endParaRPr>
          </a:p>
        </p:txBody>
      </p:sp>
      <p:sp>
        <p:nvSpPr>
          <p:cNvPr id="41" name="文本框 40"/>
          <p:cNvSpPr txBox="1"/>
          <p:nvPr>
            <p:custDataLst>
              <p:tags r:id="rId17"/>
            </p:custDataLst>
          </p:nvPr>
        </p:nvSpPr>
        <p:spPr>
          <a:xfrm>
            <a:off x="2817813" y="2466975"/>
            <a:ext cx="1135063" cy="617538"/>
          </a:xfrm>
          <a:prstGeom prst="rect">
            <a:avLst/>
          </a:prstGeom>
          <a:noFill/>
          <a:effectLst/>
        </p:spPr>
        <p:txBody>
          <a:bodyPr wrap="square" lIns="68562" tIns="34281" rIns="68562" bIns="34281" rtlCol="0">
            <a:normAutofit/>
          </a:bodyPr>
          <a:p>
            <a:pPr algn="ctr">
              <a:lnSpc>
                <a:spcPct val="120000"/>
              </a:lnSpc>
              <a:spcBef>
                <a:spcPts val="0"/>
              </a:spcBef>
              <a:spcAft>
                <a:spcPts val="0"/>
              </a:spcAft>
              <a:buSzPct val="100000"/>
            </a:pPr>
            <a:r>
              <a:rPr lang="zh-CN" altLang="en-US" sz="1400" spc="150" noProof="1" dirty="0">
                <a:solidFill>
                  <a:schemeClr val="bg2"/>
                </a:solidFill>
                <a:latin typeface="微软雅黑" panose="020B0503020204020204" pitchFamily="34" charset="-122"/>
                <a:ea typeface="微软雅黑" panose="020B0503020204020204" pitchFamily="34" charset="-122"/>
                <a:cs typeface="微软雅黑" panose="020B0503020204020204" pitchFamily="34" charset="-122"/>
              </a:rPr>
              <a:t>Ⅰ级响应</a:t>
            </a:r>
            <a:r>
              <a:rPr lang="zh-CN" altLang="en-US" sz="1400" spc="150" noProof="1" dirty="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1400" spc="150" noProof="1" dirty="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2" name="文本框 41"/>
          <p:cNvSpPr txBox="1"/>
          <p:nvPr>
            <p:custDataLst>
              <p:tags r:id="rId18"/>
            </p:custDataLst>
          </p:nvPr>
        </p:nvSpPr>
        <p:spPr>
          <a:xfrm>
            <a:off x="4121150" y="4535488"/>
            <a:ext cx="1135063" cy="617538"/>
          </a:xfrm>
          <a:prstGeom prst="rect">
            <a:avLst/>
          </a:prstGeom>
          <a:noFill/>
          <a:effectLst/>
        </p:spPr>
        <p:txBody>
          <a:bodyPr wrap="square" lIns="68562" tIns="34281" rIns="68562" bIns="34281" rtlCol="0">
            <a:normAutofit/>
          </a:bodyPr>
          <a:p>
            <a:pPr algn="ctr">
              <a:lnSpc>
                <a:spcPct val="120000"/>
              </a:lnSpc>
              <a:spcBef>
                <a:spcPts val="0"/>
              </a:spcBef>
              <a:spcAft>
                <a:spcPts val="0"/>
              </a:spcAft>
              <a:buSzPct val="100000"/>
            </a:pPr>
            <a:r>
              <a:rPr lang="zh-CN" altLang="en-US" sz="1400" spc="150" noProof="1" dirty="0">
                <a:solidFill>
                  <a:schemeClr val="bg2"/>
                </a:solidFill>
                <a:latin typeface="微软雅黑" panose="020B0503020204020204" pitchFamily="34" charset="-122"/>
                <a:ea typeface="微软雅黑" panose="020B0503020204020204" pitchFamily="34" charset="-122"/>
                <a:cs typeface="微软雅黑" panose="020B0503020204020204" pitchFamily="34" charset="-122"/>
              </a:rPr>
              <a:t>Ⅱ级响应</a:t>
            </a:r>
            <a:r>
              <a:rPr lang="zh-CN" altLang="en-US" sz="1400" spc="150" noProof="1" dirty="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1400" spc="150" noProof="1" dirty="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3" name="文本框 42"/>
          <p:cNvSpPr txBox="1"/>
          <p:nvPr>
            <p:custDataLst>
              <p:tags r:id="rId19"/>
            </p:custDataLst>
          </p:nvPr>
        </p:nvSpPr>
        <p:spPr>
          <a:xfrm>
            <a:off x="5335588" y="2466975"/>
            <a:ext cx="1157288" cy="617538"/>
          </a:xfrm>
          <a:prstGeom prst="rect">
            <a:avLst/>
          </a:prstGeom>
          <a:noFill/>
          <a:effectLst/>
        </p:spPr>
        <p:txBody>
          <a:bodyPr wrap="square" lIns="68562" tIns="34281" rIns="68562" bIns="34281" rtlCol="0">
            <a:normAutofit/>
          </a:bodyPr>
          <a:p>
            <a:pPr>
              <a:lnSpc>
                <a:spcPct val="120000"/>
              </a:lnSpc>
              <a:spcBef>
                <a:spcPts val="0"/>
              </a:spcBef>
              <a:spcAft>
                <a:spcPts val="0"/>
              </a:spcAft>
              <a:buSzPct val="100000"/>
            </a:pPr>
            <a:r>
              <a:rPr lang="zh-CN" altLang="en-US" sz="1400" spc="150" noProof="1" dirty="0">
                <a:solidFill>
                  <a:schemeClr val="bg2"/>
                </a:solidFill>
                <a:latin typeface="微软雅黑" panose="020B0503020204020204" pitchFamily="34" charset="-122"/>
                <a:ea typeface="微软雅黑" panose="020B0503020204020204" pitchFamily="34" charset="-122"/>
                <a:cs typeface="微软雅黑" panose="020B0503020204020204" pitchFamily="34" charset="-122"/>
              </a:rPr>
              <a:t>响应级别调整及终止	</a:t>
            </a:r>
            <a:endParaRPr lang="zh-CN" altLang="en-US" sz="1400" spc="150" noProof="1" dirty="0">
              <a:solidFill>
                <a:schemeClr val="bg2"/>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4" name="文本框 43"/>
          <p:cNvSpPr txBox="1"/>
          <p:nvPr>
            <p:custDataLst>
              <p:tags r:id="rId20"/>
            </p:custDataLst>
          </p:nvPr>
        </p:nvSpPr>
        <p:spPr>
          <a:xfrm>
            <a:off x="6570663" y="4535488"/>
            <a:ext cx="1138238" cy="617538"/>
          </a:xfrm>
          <a:prstGeom prst="rect">
            <a:avLst/>
          </a:prstGeom>
          <a:noFill/>
          <a:effectLst/>
        </p:spPr>
        <p:txBody>
          <a:bodyPr wrap="square" lIns="68562" tIns="34281" rIns="68562" bIns="34281" rtlCol="0">
            <a:normAutofit/>
          </a:bodyPr>
          <a:p>
            <a:pPr algn="ctr">
              <a:lnSpc>
                <a:spcPct val="120000"/>
              </a:lnSpc>
              <a:spcBef>
                <a:spcPts val="0"/>
              </a:spcBef>
              <a:spcAft>
                <a:spcPts val="0"/>
              </a:spcAft>
              <a:buSzPct val="100000"/>
            </a:pPr>
            <a:r>
              <a:rPr lang="zh-CN" altLang="en-US" sz="1400" spc="150" noProof="1" dirty="0">
                <a:solidFill>
                  <a:schemeClr val="bg2"/>
                </a:solidFill>
                <a:latin typeface="微软雅黑" panose="020B0503020204020204" pitchFamily="34" charset="-122"/>
                <a:ea typeface="微软雅黑" panose="020B0503020204020204" pitchFamily="34" charset="-122"/>
                <a:cs typeface="微软雅黑" panose="020B0503020204020204" pitchFamily="34" charset="-122"/>
              </a:rPr>
              <a:t>应急处置</a:t>
            </a:r>
            <a:r>
              <a:rPr lang="zh-CN" altLang="en-US" sz="1400" spc="150" noProof="1" dirty="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1400" spc="150" noProof="1" dirty="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0" name="任意多边形 18"/>
          <p:cNvSpPr/>
          <p:nvPr>
            <p:custDataLst>
              <p:tags r:id="rId21"/>
            </p:custDataLst>
          </p:nvPr>
        </p:nvSpPr>
        <p:spPr>
          <a:xfrm>
            <a:off x="7888288" y="3219450"/>
            <a:ext cx="1511300" cy="1042988"/>
          </a:xfrm>
          <a:custGeom>
            <a:avLst/>
            <a:gdLst>
              <a:gd name="connsiteX0" fmla="*/ 0 w 1765300"/>
              <a:gd name="connsiteY0" fmla="*/ 1206500 h 1206500"/>
              <a:gd name="connsiteX1" fmla="*/ 1409700 w 1765300"/>
              <a:gd name="connsiteY1" fmla="*/ 203200 h 1206500"/>
              <a:gd name="connsiteX2" fmla="*/ 1270000 w 1765300"/>
              <a:gd name="connsiteY2" fmla="*/ 0 h 1206500"/>
              <a:gd name="connsiteX3" fmla="*/ 1765300 w 1765300"/>
              <a:gd name="connsiteY3" fmla="*/ 0 h 1206500"/>
              <a:gd name="connsiteX4" fmla="*/ 1714500 w 1765300"/>
              <a:gd name="connsiteY4" fmla="*/ 508000 h 1206500"/>
              <a:gd name="connsiteX5" fmla="*/ 1574800 w 1765300"/>
              <a:gd name="connsiteY5" fmla="*/ 342900 h 1206500"/>
              <a:gd name="connsiteX6" fmla="*/ 0 w 1765300"/>
              <a:gd name="connsiteY6" fmla="*/ 1206500 h 1206500"/>
              <a:gd name="connsiteX0-1" fmla="*/ 0 w 1765300"/>
              <a:gd name="connsiteY0-2" fmla="*/ 1206500 h 1206500"/>
              <a:gd name="connsiteX1-3" fmla="*/ 1409700 w 1765300"/>
              <a:gd name="connsiteY1-4" fmla="*/ 203200 h 1206500"/>
              <a:gd name="connsiteX2-5" fmla="*/ 1270000 w 1765300"/>
              <a:gd name="connsiteY2-6" fmla="*/ 0 h 1206500"/>
              <a:gd name="connsiteX3-7" fmla="*/ 1765300 w 1765300"/>
              <a:gd name="connsiteY3-8" fmla="*/ 0 h 1206500"/>
              <a:gd name="connsiteX4-9" fmla="*/ 1714500 w 1765300"/>
              <a:gd name="connsiteY4-10" fmla="*/ 508000 h 1206500"/>
              <a:gd name="connsiteX5-11" fmla="*/ 1574800 w 1765300"/>
              <a:gd name="connsiteY5-12" fmla="*/ 342900 h 1206500"/>
              <a:gd name="connsiteX6-13" fmla="*/ 0 w 1765300"/>
              <a:gd name="connsiteY6-14" fmla="*/ 1206500 h 1206500"/>
              <a:gd name="connsiteX0-15" fmla="*/ 0 w 1765300"/>
              <a:gd name="connsiteY0-16" fmla="*/ 1206500 h 1215408"/>
              <a:gd name="connsiteX1-17" fmla="*/ 1409700 w 1765300"/>
              <a:gd name="connsiteY1-18" fmla="*/ 203200 h 1215408"/>
              <a:gd name="connsiteX2-19" fmla="*/ 1270000 w 1765300"/>
              <a:gd name="connsiteY2-20" fmla="*/ 0 h 1215408"/>
              <a:gd name="connsiteX3-21" fmla="*/ 1765300 w 1765300"/>
              <a:gd name="connsiteY3-22" fmla="*/ 0 h 1215408"/>
              <a:gd name="connsiteX4-23" fmla="*/ 1714500 w 1765300"/>
              <a:gd name="connsiteY4-24" fmla="*/ 508000 h 1215408"/>
              <a:gd name="connsiteX5-25" fmla="*/ 1574800 w 1765300"/>
              <a:gd name="connsiteY5-26" fmla="*/ 342900 h 1215408"/>
              <a:gd name="connsiteX6-27" fmla="*/ 0 w 1765300"/>
              <a:gd name="connsiteY6-28" fmla="*/ 1206500 h 1215408"/>
              <a:gd name="connsiteX0-29" fmla="*/ 0 w 1765300"/>
              <a:gd name="connsiteY0-30" fmla="*/ 1206500 h 1217025"/>
              <a:gd name="connsiteX1-31" fmla="*/ 1409700 w 1765300"/>
              <a:gd name="connsiteY1-32" fmla="*/ 203200 h 1217025"/>
              <a:gd name="connsiteX2-33" fmla="*/ 1270000 w 1765300"/>
              <a:gd name="connsiteY2-34" fmla="*/ 0 h 1217025"/>
              <a:gd name="connsiteX3-35" fmla="*/ 1765300 w 1765300"/>
              <a:gd name="connsiteY3-36" fmla="*/ 0 h 1217025"/>
              <a:gd name="connsiteX4-37" fmla="*/ 1714500 w 1765300"/>
              <a:gd name="connsiteY4-38" fmla="*/ 508000 h 1217025"/>
              <a:gd name="connsiteX5-39" fmla="*/ 1574800 w 1765300"/>
              <a:gd name="connsiteY5-40" fmla="*/ 342900 h 1217025"/>
              <a:gd name="connsiteX6-41" fmla="*/ 0 w 1765300"/>
              <a:gd name="connsiteY6-42" fmla="*/ 1206500 h 1217025"/>
              <a:gd name="connsiteX0-43" fmla="*/ 0 w 1765300"/>
              <a:gd name="connsiteY0-44" fmla="*/ 1206500 h 1217025"/>
              <a:gd name="connsiteX1-45" fmla="*/ 1409700 w 1765300"/>
              <a:gd name="connsiteY1-46" fmla="*/ 203200 h 1217025"/>
              <a:gd name="connsiteX2-47" fmla="*/ 1270000 w 1765300"/>
              <a:gd name="connsiteY2-48" fmla="*/ 0 h 1217025"/>
              <a:gd name="connsiteX3-49" fmla="*/ 1765300 w 1765300"/>
              <a:gd name="connsiteY3-50" fmla="*/ 0 h 1217025"/>
              <a:gd name="connsiteX4-51" fmla="*/ 1714500 w 1765300"/>
              <a:gd name="connsiteY4-52" fmla="*/ 508000 h 1217025"/>
              <a:gd name="connsiteX5-53" fmla="*/ 1574800 w 1765300"/>
              <a:gd name="connsiteY5-54" fmla="*/ 342900 h 1217025"/>
              <a:gd name="connsiteX6-55" fmla="*/ 0 w 1765300"/>
              <a:gd name="connsiteY6-56" fmla="*/ 1206500 h 1217025"/>
              <a:gd name="connsiteX0-57" fmla="*/ 0 w 1765300"/>
              <a:gd name="connsiteY0-58" fmla="*/ 1206500 h 1217025"/>
              <a:gd name="connsiteX1-59" fmla="*/ 1409700 w 1765300"/>
              <a:gd name="connsiteY1-60" fmla="*/ 203200 h 1217025"/>
              <a:gd name="connsiteX2-61" fmla="*/ 1270000 w 1765300"/>
              <a:gd name="connsiteY2-62" fmla="*/ 0 h 1217025"/>
              <a:gd name="connsiteX3-63" fmla="*/ 1765300 w 1765300"/>
              <a:gd name="connsiteY3-64" fmla="*/ 0 h 1217025"/>
              <a:gd name="connsiteX4-65" fmla="*/ 1714500 w 1765300"/>
              <a:gd name="connsiteY4-66" fmla="*/ 508000 h 1217025"/>
              <a:gd name="connsiteX5-67" fmla="*/ 1574800 w 1765300"/>
              <a:gd name="connsiteY5-68" fmla="*/ 342900 h 1217025"/>
              <a:gd name="connsiteX6-69" fmla="*/ 0 w 1765300"/>
              <a:gd name="connsiteY6-70" fmla="*/ 1206500 h 12170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765300" h="1217025">
                <a:moveTo>
                  <a:pt x="0" y="1206500"/>
                </a:moveTo>
                <a:cubicBezTo>
                  <a:pt x="558800" y="1075267"/>
                  <a:pt x="1104900" y="702733"/>
                  <a:pt x="1409700" y="203200"/>
                </a:cubicBezTo>
                <a:lnTo>
                  <a:pt x="1270000" y="0"/>
                </a:lnTo>
                <a:lnTo>
                  <a:pt x="1765300" y="0"/>
                </a:lnTo>
                <a:lnTo>
                  <a:pt x="1714500" y="508000"/>
                </a:lnTo>
                <a:lnTo>
                  <a:pt x="1574800" y="342900"/>
                </a:lnTo>
                <a:cubicBezTo>
                  <a:pt x="1214967" y="897467"/>
                  <a:pt x="524933" y="1286933"/>
                  <a:pt x="0" y="1206500"/>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p>
            <a:pPr algn="ctr" fontAlgn="base">
              <a:lnSpc>
                <a:spcPct val="120000"/>
              </a:lnSpc>
            </a:pPr>
            <a:endParaRPr lang="zh-CN" altLang="en-US" sz="2100" strike="noStrike" noProof="1" dirty="0">
              <a:solidFill>
                <a:schemeClr val="lt1"/>
              </a:solidFill>
              <a:latin typeface="微软雅黑" panose="020B0503020204020204" pitchFamily="34" charset="-122"/>
              <a:ea typeface="微软雅黑" panose="020B0503020204020204" pitchFamily="34" charset="-122"/>
            </a:endParaRPr>
          </a:p>
        </p:txBody>
      </p:sp>
      <p:sp>
        <p:nvSpPr>
          <p:cNvPr id="31" name="椭圆 30"/>
          <p:cNvSpPr/>
          <p:nvPr>
            <p:custDataLst>
              <p:tags r:id="rId22"/>
            </p:custDataLst>
          </p:nvPr>
        </p:nvSpPr>
        <p:spPr>
          <a:xfrm>
            <a:off x="8185150" y="3148013"/>
            <a:ext cx="619125" cy="6175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lnSpcReduction="10000"/>
          </a:bodyPr>
          <a:p>
            <a:pPr algn="ctr" fontAlgn="base">
              <a:lnSpc>
                <a:spcPct val="120000"/>
              </a:lnSpc>
            </a:pPr>
            <a:endParaRPr lang="zh-CN" altLang="en-US" sz="2100" strike="noStrike" noProof="1" dirty="0">
              <a:solidFill>
                <a:schemeClr val="lt1"/>
              </a:solidFill>
              <a:latin typeface="微软雅黑" panose="020B0503020204020204" pitchFamily="34" charset="-122"/>
              <a:ea typeface="微软雅黑" panose="020B0503020204020204" pitchFamily="34" charset="-122"/>
            </a:endParaRPr>
          </a:p>
        </p:txBody>
      </p:sp>
      <p:sp>
        <p:nvSpPr>
          <p:cNvPr id="32" name="矩形 31"/>
          <p:cNvSpPr/>
          <p:nvPr>
            <p:custDataLst>
              <p:tags r:id="rId23"/>
            </p:custDataLst>
          </p:nvPr>
        </p:nvSpPr>
        <p:spPr>
          <a:xfrm>
            <a:off x="8207375" y="3232150"/>
            <a:ext cx="574675" cy="488950"/>
          </a:xfrm>
          <a:prstGeom prst="rect">
            <a:avLst/>
          </a:prstGeom>
          <a:noFill/>
          <a:ln>
            <a:noFill/>
          </a:ln>
        </p:spPr>
        <p:txBody>
          <a:bodyPr wrap="square">
            <a:normAutofit lnSpcReduction="10000"/>
          </a:bodyPr>
          <a:p>
            <a:pPr algn="ctr" fontAlgn="base">
              <a:lnSpc>
                <a:spcPct val="120000"/>
              </a:lnSpc>
            </a:pPr>
            <a:r>
              <a:rPr lang="en-US" altLang="zh-CN" sz="2100" b="1" strike="noStrike" noProof="1" dirty="0">
                <a:solidFill>
                  <a:schemeClr val="lt1"/>
                </a:solidFill>
                <a:latin typeface="微软雅黑" panose="020B0503020204020204" pitchFamily="34" charset="-122"/>
                <a:ea typeface="微软雅黑" panose="020B0503020204020204" pitchFamily="34" charset="-122"/>
                <a:cs typeface="Kartika" panose="02020503030404060203" pitchFamily="18" charset="0"/>
              </a:rPr>
              <a:t>05</a:t>
            </a:r>
            <a:endParaRPr lang="en-US" altLang="zh-CN" sz="2100" b="1" strike="noStrike" noProof="1" dirty="0">
              <a:solidFill>
                <a:schemeClr val="lt1"/>
              </a:solidFill>
              <a:latin typeface="微软雅黑" panose="020B0503020204020204" pitchFamily="34" charset="-122"/>
              <a:ea typeface="微软雅黑" panose="020B0503020204020204" pitchFamily="34" charset="-122"/>
              <a:cs typeface="Kartika" panose="02020503030404060203" pitchFamily="18" charset="0"/>
            </a:endParaRPr>
          </a:p>
        </p:txBody>
      </p:sp>
      <p:sp>
        <p:nvSpPr>
          <p:cNvPr id="45" name="文本框 44"/>
          <p:cNvSpPr txBox="1"/>
          <p:nvPr>
            <p:custDataLst>
              <p:tags r:id="rId24"/>
            </p:custDataLst>
          </p:nvPr>
        </p:nvSpPr>
        <p:spPr>
          <a:xfrm>
            <a:off x="7915275" y="2466975"/>
            <a:ext cx="1157288" cy="617538"/>
          </a:xfrm>
          <a:prstGeom prst="rect">
            <a:avLst/>
          </a:prstGeom>
          <a:noFill/>
          <a:effectLst/>
        </p:spPr>
        <p:txBody>
          <a:bodyPr wrap="square" lIns="68562" tIns="34281" rIns="68562" bIns="34281" rtlCol="0">
            <a:normAutofit/>
          </a:bodyPr>
          <a:p>
            <a:pPr algn="ctr">
              <a:lnSpc>
                <a:spcPct val="120000"/>
              </a:lnSpc>
              <a:spcBef>
                <a:spcPts val="0"/>
              </a:spcBef>
              <a:spcAft>
                <a:spcPts val="0"/>
              </a:spcAft>
              <a:buSzPct val="100000"/>
            </a:pPr>
            <a:r>
              <a:rPr lang="zh-CN" altLang="en-US" sz="1400" spc="150" noProof="1" dirty="0">
                <a:solidFill>
                  <a:schemeClr val="bg2"/>
                </a:solidFill>
                <a:latin typeface="微软雅黑" panose="020B0503020204020204" pitchFamily="34" charset="-122"/>
                <a:ea typeface="微软雅黑" panose="020B0503020204020204" pitchFamily="34" charset="-122"/>
                <a:cs typeface="微软雅黑" panose="020B0503020204020204" pitchFamily="34" charset="-122"/>
              </a:rPr>
              <a:t>信息发布	</a:t>
            </a:r>
            <a:endParaRPr lang="zh-CN" altLang="en-US" sz="1400" spc="150" noProof="1" dirty="0">
              <a:solidFill>
                <a:schemeClr val="bg2"/>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2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81000">
              <a:schemeClr val="accent1">
                <a:lumMod val="75000"/>
              </a:schemeClr>
            </a:gs>
          </a:gsLst>
          <a:lin ang="5400000" scaled="0"/>
        </a:gradFill>
        <a:effectLst/>
      </p:bgPr>
    </p:bg>
    <p:spTree>
      <p:nvGrpSpPr>
        <p:cNvPr id="1" name=""/>
        <p:cNvGrpSpPr/>
        <p:nvPr/>
      </p:nvGrpSpPr>
      <p:grpSpPr/>
      <p:sp>
        <p:nvSpPr>
          <p:cNvPr id="23" name="任意多边形: 形状 14"/>
          <p:cNvSpPr/>
          <p:nvPr userDrawn="1">
            <p:custDataLst>
              <p:tags r:id="rId1"/>
            </p:custDataLst>
          </p:nvPr>
        </p:nvSpPr>
        <p:spPr>
          <a:xfrm>
            <a:off x="1714500" y="0"/>
            <a:ext cx="468313" cy="384175"/>
          </a:xfrm>
          <a:custGeom>
            <a:avLst/>
            <a:gdLst>
              <a:gd name="connsiteX0" fmla="*/ 0 w 625551"/>
              <a:gd name="connsiteY0" fmla="*/ 0 h 384826"/>
              <a:gd name="connsiteX1" fmla="*/ 625551 w 625551"/>
              <a:gd name="connsiteY1" fmla="*/ 0 h 384826"/>
              <a:gd name="connsiteX2" fmla="*/ 625551 w 625551"/>
              <a:gd name="connsiteY2" fmla="*/ 280565 h 384826"/>
              <a:gd name="connsiteX3" fmla="*/ 521290 w 625551"/>
              <a:gd name="connsiteY3" fmla="*/ 384826 h 384826"/>
              <a:gd name="connsiteX4" fmla="*/ 104261 w 625551"/>
              <a:gd name="connsiteY4" fmla="*/ 384826 h 384826"/>
              <a:gd name="connsiteX5" fmla="*/ 0 w 625551"/>
              <a:gd name="connsiteY5" fmla="*/ 280565 h 38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5551" h="384826">
                <a:moveTo>
                  <a:pt x="0" y="0"/>
                </a:moveTo>
                <a:lnTo>
                  <a:pt x="625551" y="0"/>
                </a:lnTo>
                <a:lnTo>
                  <a:pt x="625551" y="280565"/>
                </a:lnTo>
                <a:cubicBezTo>
                  <a:pt x="625551" y="338147"/>
                  <a:pt x="578872" y="384826"/>
                  <a:pt x="521290" y="384826"/>
                </a:cubicBezTo>
                <a:lnTo>
                  <a:pt x="104261" y="384826"/>
                </a:lnTo>
                <a:cubicBezTo>
                  <a:pt x="46679" y="384826"/>
                  <a:pt x="0" y="338147"/>
                  <a:pt x="0" y="28056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fontAlgn="base"/>
            <a:endParaRPr kumimoji="1" lang="zh-CN" altLang="en-US" sz="1350" strike="noStrike" noProof="1">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21" name="任意多边形: 形状 15"/>
          <p:cNvSpPr/>
          <p:nvPr userDrawn="1">
            <p:custDataLst>
              <p:tags r:id="rId2"/>
            </p:custDataLst>
          </p:nvPr>
        </p:nvSpPr>
        <p:spPr>
          <a:xfrm>
            <a:off x="10072688" y="5784850"/>
            <a:ext cx="385763" cy="1073150"/>
          </a:xfrm>
          <a:custGeom>
            <a:avLst/>
            <a:gdLst>
              <a:gd name="connsiteX0" fmla="*/ 85680 w 514069"/>
              <a:gd name="connsiteY0" fmla="*/ 0 h 1073154"/>
              <a:gd name="connsiteX1" fmla="*/ 428389 w 514069"/>
              <a:gd name="connsiteY1" fmla="*/ 0 h 1073154"/>
              <a:gd name="connsiteX2" fmla="*/ 514069 w 514069"/>
              <a:gd name="connsiteY2" fmla="*/ 85680 h 1073154"/>
              <a:gd name="connsiteX3" fmla="*/ 514069 w 514069"/>
              <a:gd name="connsiteY3" fmla="*/ 1073154 h 1073154"/>
              <a:gd name="connsiteX4" fmla="*/ 0 w 514069"/>
              <a:gd name="connsiteY4" fmla="*/ 1073154 h 1073154"/>
              <a:gd name="connsiteX5" fmla="*/ 0 w 514069"/>
              <a:gd name="connsiteY5" fmla="*/ 85680 h 1073154"/>
              <a:gd name="connsiteX6" fmla="*/ 85680 w 514069"/>
              <a:gd name="connsiteY6" fmla="*/ 0 h 1073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069" h="1073154">
                <a:moveTo>
                  <a:pt x="85680" y="0"/>
                </a:moveTo>
                <a:lnTo>
                  <a:pt x="428389" y="0"/>
                </a:lnTo>
                <a:cubicBezTo>
                  <a:pt x="475709" y="0"/>
                  <a:pt x="514069" y="38360"/>
                  <a:pt x="514069" y="85680"/>
                </a:cubicBezTo>
                <a:lnTo>
                  <a:pt x="514069" y="1073154"/>
                </a:lnTo>
                <a:lnTo>
                  <a:pt x="0" y="1073154"/>
                </a:lnTo>
                <a:lnTo>
                  <a:pt x="0" y="85680"/>
                </a:lnTo>
                <a:cubicBezTo>
                  <a:pt x="0" y="38360"/>
                  <a:pt x="38360" y="0"/>
                  <a:pt x="8568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fontAlgn="base"/>
            <a:endParaRPr kumimoji="1" lang="zh-CN" altLang="en-US" sz="1350" strike="noStrike" noProof="1">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2" name="任意多边形 1"/>
          <p:cNvSpPr/>
          <p:nvPr>
            <p:custDataLst>
              <p:tags r:id="rId3"/>
            </p:custDataLst>
          </p:nvPr>
        </p:nvSpPr>
        <p:spPr>
          <a:xfrm>
            <a:off x="8431213" y="857250"/>
            <a:ext cx="2236788" cy="2212975"/>
          </a:xfrm>
          <a:custGeom>
            <a:avLst/>
            <a:gdLst/>
            <a:ahLst/>
            <a:cxnLst>
              <a:cxn ang="3">
                <a:pos x="hc" y="t"/>
              </a:cxn>
              <a:cxn ang="cd2">
                <a:pos x="l" y="vc"/>
              </a:cxn>
              <a:cxn ang="cd4">
                <a:pos x="hc" y="b"/>
              </a:cxn>
              <a:cxn ang="0">
                <a:pos x="r" y="vc"/>
              </a:cxn>
            </a:cxnLst>
            <a:rect l="l" t="t" r="r" b="b"/>
            <a:pathLst>
              <a:path w="4697" h="4646">
                <a:moveTo>
                  <a:pt x="290" y="0"/>
                </a:moveTo>
                <a:lnTo>
                  <a:pt x="4697" y="0"/>
                </a:lnTo>
                <a:lnTo>
                  <a:pt x="4697" y="4332"/>
                </a:lnTo>
                <a:lnTo>
                  <a:pt x="4683" y="4338"/>
                </a:lnTo>
                <a:cubicBezTo>
                  <a:pt x="4261" y="4536"/>
                  <a:pt x="3789" y="4646"/>
                  <a:pt x="3292" y="4646"/>
                </a:cubicBezTo>
                <a:cubicBezTo>
                  <a:pt x="1474" y="4646"/>
                  <a:pt x="0" y="3172"/>
                  <a:pt x="0" y="1354"/>
                </a:cubicBezTo>
                <a:cubicBezTo>
                  <a:pt x="0" y="885"/>
                  <a:pt x="98" y="439"/>
                  <a:pt x="275" y="36"/>
                </a:cubicBezTo>
                <a:lnTo>
                  <a:pt x="290" y="0"/>
                </a:ln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fontAlgn="base"/>
            <a:endParaRPr lang="zh-CN" altLang="en-US" sz="1350" strike="noStrike" noProof="1">
              <a:solidFill>
                <a:schemeClr val="lt1"/>
              </a:solidFill>
              <a:latin typeface="微软雅黑" panose="020B0503020204020204" pitchFamily="34" charset="-122"/>
              <a:ea typeface="微软雅黑" panose="020B0503020204020204" pitchFamily="34" charset="-122"/>
            </a:endParaRPr>
          </a:p>
        </p:txBody>
      </p:sp>
      <p:grpSp>
        <p:nvGrpSpPr>
          <p:cNvPr id="72709" name="组合 2"/>
          <p:cNvGrpSpPr/>
          <p:nvPr/>
        </p:nvGrpSpPr>
        <p:grpSpPr>
          <a:xfrm>
            <a:off x="1736725" y="2897188"/>
            <a:ext cx="42863" cy="1960562"/>
            <a:chOff x="757242" y="1489086"/>
            <a:chExt cx="56916" cy="2614346"/>
          </a:xfrm>
        </p:grpSpPr>
        <p:cxnSp>
          <p:nvCxnSpPr>
            <p:cNvPr id="6" name="直接连接符 5"/>
            <p:cNvCxnSpPr/>
            <p:nvPr>
              <p:custDataLst>
                <p:tags r:id="rId4"/>
              </p:custDataLst>
            </p:nvPr>
          </p:nvCxnSpPr>
          <p:spPr>
            <a:xfrm>
              <a:off x="785700" y="1489086"/>
              <a:ext cx="0" cy="1798094"/>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grpSp>
          <p:nvGrpSpPr>
            <p:cNvPr id="72711" name="组合 3"/>
            <p:cNvGrpSpPr/>
            <p:nvPr/>
          </p:nvGrpSpPr>
          <p:grpSpPr>
            <a:xfrm>
              <a:off x="757242" y="3628525"/>
              <a:ext cx="56916" cy="474907"/>
              <a:chOff x="1381783" y="1849459"/>
              <a:chExt cx="56916" cy="474907"/>
            </a:xfrm>
          </p:grpSpPr>
          <p:grpSp>
            <p:nvGrpSpPr>
              <p:cNvPr id="72712" name="组合 6"/>
              <p:cNvGrpSpPr/>
              <p:nvPr/>
            </p:nvGrpSpPr>
            <p:grpSpPr>
              <a:xfrm flipV="1">
                <a:off x="1381783" y="2267450"/>
                <a:ext cx="56916" cy="56916"/>
                <a:chOff x="1988060" y="1995066"/>
                <a:chExt cx="108922" cy="108922"/>
              </a:xfrm>
            </p:grpSpPr>
            <p:cxnSp>
              <p:nvCxnSpPr>
                <p:cNvPr id="8" name="直接连接符 7"/>
                <p:cNvCxnSpPr/>
                <p:nvPr>
                  <p:custDataLst>
                    <p:tags r:id="rId5"/>
                  </p:custDataLst>
                </p:nvPr>
              </p:nvCxnSpPr>
              <p:spPr>
                <a:xfrm>
                  <a:off x="2042521" y="1995066"/>
                  <a:ext cx="0" cy="108922"/>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custDataLst>
                    <p:tags r:id="rId6"/>
                  </p:custDataLst>
                </p:nvPr>
              </p:nvCxnSpPr>
              <p:spPr>
                <a:xfrm rot="16200000">
                  <a:off x="2042521" y="1995067"/>
                  <a:ext cx="0" cy="108922"/>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grpSp>
          <p:grpSp>
            <p:nvGrpSpPr>
              <p:cNvPr id="72715" name="组合 14"/>
              <p:cNvGrpSpPr/>
              <p:nvPr/>
            </p:nvGrpSpPr>
            <p:grpSpPr>
              <a:xfrm flipV="1">
                <a:off x="1381783" y="2060415"/>
                <a:ext cx="56916" cy="56916"/>
                <a:chOff x="1988060" y="1995066"/>
                <a:chExt cx="108922" cy="108922"/>
              </a:xfrm>
            </p:grpSpPr>
            <p:cxnSp>
              <p:nvCxnSpPr>
                <p:cNvPr id="16" name="直接连接符 15"/>
                <p:cNvCxnSpPr/>
                <p:nvPr>
                  <p:custDataLst>
                    <p:tags r:id="rId7"/>
                  </p:custDataLst>
                </p:nvPr>
              </p:nvCxnSpPr>
              <p:spPr>
                <a:xfrm>
                  <a:off x="2042521" y="1995066"/>
                  <a:ext cx="0" cy="108922"/>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custDataLst>
                    <p:tags r:id="rId8"/>
                  </p:custDataLst>
                </p:nvPr>
              </p:nvCxnSpPr>
              <p:spPr>
                <a:xfrm rot="16200000">
                  <a:off x="2042521" y="1995067"/>
                  <a:ext cx="0" cy="108922"/>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grpSp>
          <p:grpSp>
            <p:nvGrpSpPr>
              <p:cNvPr id="72718" name="组合 17"/>
              <p:cNvGrpSpPr/>
              <p:nvPr/>
            </p:nvGrpSpPr>
            <p:grpSpPr>
              <a:xfrm flipV="1">
                <a:off x="1381783" y="1849459"/>
                <a:ext cx="56916" cy="56916"/>
                <a:chOff x="1988060" y="1995066"/>
                <a:chExt cx="108922" cy="108922"/>
              </a:xfrm>
            </p:grpSpPr>
            <p:cxnSp>
              <p:nvCxnSpPr>
                <p:cNvPr id="19" name="直接连接符 18"/>
                <p:cNvCxnSpPr/>
                <p:nvPr>
                  <p:custDataLst>
                    <p:tags r:id="rId9"/>
                  </p:custDataLst>
                </p:nvPr>
              </p:nvCxnSpPr>
              <p:spPr>
                <a:xfrm>
                  <a:off x="2042521" y="1995066"/>
                  <a:ext cx="0" cy="108922"/>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custDataLst>
                    <p:tags r:id="rId10"/>
                  </p:custDataLst>
                </p:nvPr>
              </p:nvCxnSpPr>
              <p:spPr>
                <a:xfrm rot="16200000">
                  <a:off x="2042521" y="1995067"/>
                  <a:ext cx="0" cy="108922"/>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22" name="矩形: 圆角 1128"/>
          <p:cNvSpPr/>
          <p:nvPr>
            <p:custDataLst>
              <p:tags r:id="rId11"/>
            </p:custDataLst>
          </p:nvPr>
        </p:nvSpPr>
        <p:spPr>
          <a:xfrm>
            <a:off x="1828800" y="1828800"/>
            <a:ext cx="8534400" cy="4419600"/>
          </a:xfrm>
          <a:prstGeom prst="roundRect">
            <a:avLst>
              <a:gd name="adj" fmla="val 4386"/>
            </a:avLst>
          </a:prstGeom>
          <a:solidFill>
            <a:schemeClr val="accent1"/>
          </a:solidFill>
          <a:ln w="12700">
            <a:solidFill>
              <a:schemeClr val="accent1">
                <a:alpha val="50000"/>
              </a:schemeClr>
            </a:solidFill>
          </a:ln>
          <a:effectLst>
            <a:outerShdw blurRad="50800" dist="76200" dir="5400000" algn="t"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1350" strike="noStrike" noProof="1">
              <a:solidFill>
                <a:schemeClr val="bg2"/>
              </a:solidFill>
              <a:latin typeface="微软雅黑" panose="020B0503020204020204" pitchFamily="34" charset="-122"/>
              <a:ea typeface="微软雅黑" panose="020B0503020204020204" pitchFamily="34" charset="-122"/>
            </a:endParaRPr>
          </a:p>
        </p:txBody>
      </p:sp>
      <p:sp>
        <p:nvSpPr>
          <p:cNvPr id="10" name="文本框 9"/>
          <p:cNvSpPr txBox="1"/>
          <p:nvPr>
            <p:custDataLst>
              <p:tags r:id="rId12"/>
            </p:custDataLst>
          </p:nvPr>
        </p:nvSpPr>
        <p:spPr>
          <a:xfrm>
            <a:off x="1981200" y="762000"/>
            <a:ext cx="6515100" cy="762000"/>
          </a:xfrm>
          <a:prstGeom prst="rect">
            <a:avLst/>
          </a:prstGeom>
          <a:noFill/>
        </p:spPr>
        <p:txBody>
          <a:bodyPr wrap="square" lIns="47625" tIns="19050" rIns="47625" bIns="19050" rtlCol="0" anchor="ctr" anchorCtr="0">
            <a:normAutofit/>
          </a:bodyPr>
          <a:p>
            <a:pPr>
              <a:spcBef>
                <a:spcPts val="0"/>
              </a:spcBef>
              <a:spcAft>
                <a:spcPts val="0"/>
              </a:spcAft>
              <a:buSzPct val="100000"/>
            </a:pPr>
            <a:r>
              <a:rPr sz="4400" b="1" spc="280" noProof="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ea"/>
              </a:rPr>
              <a:t> 后期处置</a:t>
            </a:r>
            <a:endParaRPr sz="4400" b="1" spc="280" noProof="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1" name="Title 6"/>
          <p:cNvSpPr txBox="1"/>
          <p:nvPr>
            <p:custDataLst>
              <p:tags r:id="rId13"/>
            </p:custDataLst>
          </p:nvPr>
        </p:nvSpPr>
        <p:spPr>
          <a:xfrm>
            <a:off x="2438400" y="2286000"/>
            <a:ext cx="7315200" cy="3505200"/>
          </a:xfrm>
          <a:prstGeom prst="rect">
            <a:avLst/>
          </a:prstGeom>
          <a:noFill/>
          <a:ln w="3175">
            <a:noFill/>
            <a:prstDash val="dash"/>
          </a:ln>
        </p:spPr>
        <p:txBody>
          <a:bodyPr wrap="square" lIns="47625" tIns="19050" rIns="47625" bIns="1905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algn="l" fontAlgn="ctr">
              <a:lnSpc>
                <a:spcPct val="120000"/>
              </a:lnSpc>
              <a:spcBef>
                <a:spcPts val="0"/>
              </a:spcBef>
              <a:spcAft>
                <a:spcPts val="0"/>
              </a:spcAft>
              <a:buSzPct val="100000"/>
              <a:buFont typeface="+mj-ea"/>
            </a:pPr>
            <a:r>
              <a:rPr altLang="zh-CN" sz="1600" strike="noStrike" spc="180" noProof="1" dirty="0">
                <a:ln w="3175">
                  <a:noFill/>
                  <a:prstDash val="dash"/>
                </a:ln>
                <a:solidFill>
                  <a:schemeClr val="bg2"/>
                </a:solidFill>
                <a:latin typeface="微软雅黑" panose="020B0503020204020204" pitchFamily="34" charset="-122"/>
                <a:ea typeface="微软雅黑" panose="020B0503020204020204" pitchFamily="34" charset="-122"/>
                <a:cs typeface="微软雅黑" panose="020B0503020204020204" pitchFamily="34" charset="-122"/>
              </a:rPr>
              <a:t>6.1善后处置</a:t>
            </a:r>
            <a:endParaRPr altLang="zh-CN" sz="1600" strike="noStrike" spc="180" noProof="1" dirty="0">
              <a:ln w="3175">
                <a:noFill/>
                <a:prstDash val="dash"/>
              </a:ln>
              <a:solidFill>
                <a:schemeClr val="bg2"/>
              </a:solidFill>
              <a:latin typeface="微软雅黑" panose="020B0503020204020204" pitchFamily="34" charset="-122"/>
              <a:ea typeface="微软雅黑" panose="020B0503020204020204" pitchFamily="34" charset="-122"/>
              <a:cs typeface="微软雅黑" panose="020B0503020204020204" pitchFamily="34" charset="-122"/>
            </a:endParaRPr>
          </a:p>
          <a:p>
            <a:pPr marL="584200" lvl="1" indent="-279400" algn="l" fontAlgn="ctr">
              <a:lnSpc>
                <a:spcPct val="120000"/>
              </a:lnSpc>
              <a:spcBef>
                <a:spcPts val="0"/>
              </a:spcBef>
              <a:spcAft>
                <a:spcPts val="0"/>
              </a:spcAft>
              <a:buSzPct val="100000"/>
              <a:buFont typeface="Arial" panose="020B0604020202020204" pitchFamily="34" charset="0"/>
              <a:buChar char="○"/>
            </a:pPr>
            <a:r>
              <a:rPr lang="zh-CN" altLang="en-US" sz="1400" strike="noStrike" spc="160" noProof="1" dirty="0">
                <a:ln w="3175">
                  <a:noFill/>
                  <a:prstDash val="dash"/>
                </a:ln>
                <a:solidFill>
                  <a:schemeClr val="bg2"/>
                </a:solidFill>
                <a:latin typeface="微软雅黑" panose="020B0503020204020204" pitchFamily="34" charset="-122"/>
                <a:ea typeface="微软雅黑" panose="020B0503020204020204" pitchFamily="34" charset="-122"/>
                <a:cs typeface="微软雅黑" panose="020B0503020204020204" pitchFamily="34" charset="-122"/>
              </a:rPr>
              <a:t>食品安全突发事件应急处置结束后，县指挥部根据食品安全突发事件危害程度及造成的损失，提出善后处理意见，并报县人民政府。事发地人民政府和相关职能部门依法做好恢复生产经营秩序、妥善安置受影响人员等善后工作，确保社会稳定。	</a:t>
            </a:r>
            <a:endParaRPr lang="zh-CN" altLang="en-US" sz="1400" strike="noStrike" spc="160" noProof="1" dirty="0">
              <a:ln w="3175">
                <a:noFill/>
                <a:prstDash val="dash"/>
              </a:ln>
              <a:solidFill>
                <a:schemeClr val="bg2"/>
              </a:solidFill>
              <a:latin typeface="微软雅黑" panose="020B0503020204020204" pitchFamily="34" charset="-122"/>
              <a:ea typeface="微软雅黑" panose="020B0503020204020204" pitchFamily="34" charset="-122"/>
              <a:cs typeface="微软雅黑" panose="020B0503020204020204" pitchFamily="34" charset="-122"/>
            </a:endParaRPr>
          </a:p>
          <a:p>
            <a:pPr lvl="0" algn="l" fontAlgn="ctr">
              <a:lnSpc>
                <a:spcPct val="120000"/>
              </a:lnSpc>
              <a:spcBef>
                <a:spcPts val="0"/>
              </a:spcBef>
              <a:spcAft>
                <a:spcPts val="0"/>
              </a:spcAft>
              <a:buSzPct val="100000"/>
              <a:buFont typeface="+mj-ea"/>
            </a:pPr>
            <a:r>
              <a:rPr altLang="zh-CN" sz="1600" strike="noStrike" spc="180" noProof="1" dirty="0">
                <a:ln w="3175">
                  <a:noFill/>
                  <a:prstDash val="dash"/>
                </a:ln>
                <a:solidFill>
                  <a:schemeClr val="bg2"/>
                </a:solidFill>
                <a:latin typeface="微软雅黑" panose="020B0503020204020204" pitchFamily="34" charset="-122"/>
                <a:ea typeface="微软雅黑" panose="020B0503020204020204" pitchFamily="34" charset="-122"/>
                <a:cs typeface="微软雅黑" panose="020B0503020204020204" pitchFamily="34" charset="-122"/>
              </a:rPr>
              <a:t>6.2总结评估	 </a:t>
            </a:r>
            <a:endParaRPr altLang="zh-CN" sz="1600" strike="noStrike" spc="180" noProof="1" dirty="0">
              <a:ln w="3175">
                <a:noFill/>
                <a:prstDash val="dash"/>
              </a:ln>
              <a:solidFill>
                <a:schemeClr val="bg2"/>
              </a:solidFill>
              <a:latin typeface="微软雅黑" panose="020B0503020204020204" pitchFamily="34" charset="-122"/>
              <a:ea typeface="微软雅黑" panose="020B0503020204020204" pitchFamily="34" charset="-122"/>
              <a:cs typeface="微软雅黑" panose="020B0503020204020204" pitchFamily="34" charset="-122"/>
            </a:endParaRPr>
          </a:p>
          <a:p>
            <a:pPr marL="584200" lvl="1" indent="-279400" algn="l" fontAlgn="ctr">
              <a:lnSpc>
                <a:spcPct val="120000"/>
              </a:lnSpc>
              <a:spcBef>
                <a:spcPts val="0"/>
              </a:spcBef>
              <a:spcAft>
                <a:spcPts val="0"/>
              </a:spcAft>
              <a:buSzPct val="100000"/>
              <a:buFont typeface="Arial" panose="020B0604020202020204" pitchFamily="34" charset="0"/>
              <a:buChar char="○"/>
            </a:pPr>
            <a:r>
              <a:rPr lang="zh-CN" altLang="en-US" sz="1400" strike="noStrike" spc="160" noProof="1" dirty="0">
                <a:ln w="3175">
                  <a:noFill/>
                  <a:prstDash val="dash"/>
                </a:ln>
                <a:solidFill>
                  <a:schemeClr val="bg2"/>
                </a:solidFill>
                <a:latin typeface="微软雅黑" panose="020B0503020204020204" pitchFamily="34" charset="-122"/>
                <a:ea typeface="微软雅黑" panose="020B0503020204020204" pitchFamily="34" charset="-122"/>
                <a:cs typeface="微软雅黑" panose="020B0503020204020204" pitchFamily="34" charset="-122"/>
              </a:rPr>
              <a:t>应急处置结束后，宣布启动应急响应的指挥部要在一周内做出客观、全面的调查评估报告，主要包括以下基本内容：</a:t>
            </a:r>
            <a:endParaRPr lang="zh-CN" altLang="en-US" sz="1400" strike="noStrike" spc="160" noProof="1" dirty="0">
              <a:ln w="3175">
                <a:noFill/>
                <a:prstDash val="dash"/>
              </a:ln>
              <a:solidFill>
                <a:schemeClr val="bg2"/>
              </a:solidFill>
              <a:latin typeface="微软雅黑" panose="020B0503020204020204" pitchFamily="34" charset="-122"/>
              <a:ea typeface="微软雅黑" panose="020B0503020204020204" pitchFamily="34" charset="-122"/>
              <a:cs typeface="微软雅黑" panose="020B0503020204020204" pitchFamily="34" charset="-122"/>
            </a:endParaRPr>
          </a:p>
          <a:p>
            <a:pPr marL="838200" lvl="2" indent="-254000" algn="l" fontAlgn="ctr">
              <a:lnSpc>
                <a:spcPct val="120000"/>
              </a:lnSpc>
              <a:spcBef>
                <a:spcPts val="0"/>
              </a:spcBef>
              <a:spcAft>
                <a:spcPts val="0"/>
              </a:spcAft>
              <a:buSzPct val="100000"/>
              <a:buFont typeface="+mj-ea"/>
              <a:buAutoNum type="circleNumDbPlain"/>
            </a:pPr>
            <a:r>
              <a:rPr lang="zh-CN" altLang="en-US" sz="1200" strike="noStrike" spc="100" noProof="1" dirty="0">
                <a:ln w="3175">
                  <a:noFill/>
                  <a:prstDash val="dash"/>
                </a:ln>
                <a:solidFill>
                  <a:schemeClr val="bg2"/>
                </a:solidFill>
                <a:latin typeface="微软雅黑" panose="020B0503020204020204" pitchFamily="34" charset="-122"/>
                <a:ea typeface="微软雅黑" panose="020B0503020204020204" pitchFamily="34" charset="-122"/>
                <a:cs typeface="微软雅黑" panose="020B0503020204020204" pitchFamily="34" charset="-122"/>
              </a:rPr>
              <a:t>食品安全突发事件的基本情况；</a:t>
            </a:r>
            <a:endParaRPr lang="zh-CN" altLang="en-US" sz="1200" strike="noStrike" spc="100" noProof="1" dirty="0">
              <a:ln w="3175">
                <a:noFill/>
                <a:prstDash val="dash"/>
              </a:ln>
              <a:solidFill>
                <a:schemeClr val="bg2"/>
              </a:solidFill>
              <a:latin typeface="微软雅黑" panose="020B0503020204020204" pitchFamily="34" charset="-122"/>
              <a:ea typeface="微软雅黑" panose="020B0503020204020204" pitchFamily="34" charset="-122"/>
              <a:cs typeface="微软雅黑" panose="020B0503020204020204" pitchFamily="34" charset="-122"/>
            </a:endParaRPr>
          </a:p>
          <a:p>
            <a:pPr marL="838200" lvl="2" indent="-254000" algn="l" fontAlgn="ctr">
              <a:lnSpc>
                <a:spcPct val="120000"/>
              </a:lnSpc>
              <a:spcBef>
                <a:spcPts val="0"/>
              </a:spcBef>
              <a:spcAft>
                <a:spcPts val="0"/>
              </a:spcAft>
              <a:buSzPct val="100000"/>
              <a:buFont typeface="+mj-ea"/>
              <a:buAutoNum type="circleNumDbPlain"/>
            </a:pPr>
            <a:r>
              <a:rPr lang="zh-CN" altLang="en-US" sz="1200" strike="noStrike" spc="100" noProof="1" dirty="0">
                <a:ln w="3175">
                  <a:noFill/>
                  <a:prstDash val="dash"/>
                </a:ln>
                <a:solidFill>
                  <a:schemeClr val="bg2"/>
                </a:solidFill>
                <a:latin typeface="微软雅黑" panose="020B0503020204020204" pitchFamily="34" charset="-122"/>
                <a:ea typeface="微软雅黑" panose="020B0503020204020204" pitchFamily="34" charset="-122"/>
                <a:cs typeface="微软雅黑" panose="020B0503020204020204" pitchFamily="34" charset="-122"/>
              </a:rPr>
              <a:t>突发事件原因分析及主要依据；</a:t>
            </a:r>
            <a:endParaRPr lang="zh-CN" altLang="en-US" sz="1200" strike="noStrike" spc="100" noProof="1" dirty="0">
              <a:ln w="3175">
                <a:noFill/>
                <a:prstDash val="dash"/>
              </a:ln>
              <a:solidFill>
                <a:schemeClr val="bg2"/>
              </a:solidFill>
              <a:latin typeface="微软雅黑" panose="020B0503020204020204" pitchFamily="34" charset="-122"/>
              <a:ea typeface="微软雅黑" panose="020B0503020204020204" pitchFamily="34" charset="-122"/>
              <a:cs typeface="微软雅黑" panose="020B0503020204020204" pitchFamily="34" charset="-122"/>
            </a:endParaRPr>
          </a:p>
          <a:p>
            <a:pPr marL="838200" lvl="2" indent="-254000" algn="l" fontAlgn="ctr">
              <a:lnSpc>
                <a:spcPct val="120000"/>
              </a:lnSpc>
              <a:spcBef>
                <a:spcPts val="0"/>
              </a:spcBef>
              <a:spcAft>
                <a:spcPts val="0"/>
              </a:spcAft>
              <a:buSzPct val="100000"/>
              <a:buFont typeface="+mj-ea"/>
              <a:buAutoNum type="circleNumDbPlain"/>
            </a:pPr>
            <a:r>
              <a:rPr lang="zh-CN" altLang="en-US" sz="1200" strike="noStrike" spc="100" noProof="1" dirty="0">
                <a:ln w="3175">
                  <a:noFill/>
                  <a:prstDash val="dash"/>
                </a:ln>
                <a:solidFill>
                  <a:schemeClr val="bg2"/>
                </a:solidFill>
                <a:latin typeface="微软雅黑" panose="020B0503020204020204" pitchFamily="34" charset="-122"/>
                <a:ea typeface="微软雅黑" panose="020B0503020204020204" pitchFamily="34" charset="-122"/>
                <a:cs typeface="微软雅黑" panose="020B0503020204020204" pitchFamily="34" charset="-122"/>
              </a:rPr>
              <a:t>突发事件结论；</a:t>
            </a:r>
            <a:endParaRPr lang="zh-CN" altLang="en-US" sz="1200" strike="noStrike" spc="100" noProof="1" dirty="0">
              <a:ln w="3175">
                <a:noFill/>
                <a:prstDash val="dash"/>
              </a:ln>
              <a:solidFill>
                <a:schemeClr val="bg2"/>
              </a:solidFill>
              <a:latin typeface="微软雅黑" panose="020B0503020204020204" pitchFamily="34" charset="-122"/>
              <a:ea typeface="微软雅黑" panose="020B0503020204020204" pitchFamily="34" charset="-122"/>
              <a:cs typeface="微软雅黑" panose="020B0503020204020204" pitchFamily="34" charset="-122"/>
            </a:endParaRPr>
          </a:p>
          <a:p>
            <a:pPr marL="838200" lvl="2" indent="-254000" algn="l" fontAlgn="ctr">
              <a:lnSpc>
                <a:spcPct val="120000"/>
              </a:lnSpc>
              <a:spcBef>
                <a:spcPts val="0"/>
              </a:spcBef>
              <a:spcAft>
                <a:spcPts val="0"/>
              </a:spcAft>
              <a:buSzPct val="100000"/>
              <a:buFont typeface="+mj-ea"/>
              <a:buAutoNum type="circleNumDbPlain"/>
            </a:pPr>
            <a:r>
              <a:rPr lang="zh-CN" altLang="en-US" sz="1200" strike="noStrike" spc="100" noProof="1" dirty="0">
                <a:ln w="3175">
                  <a:noFill/>
                  <a:prstDash val="dash"/>
                </a:ln>
                <a:solidFill>
                  <a:schemeClr val="bg2"/>
                </a:solidFill>
                <a:latin typeface="微软雅黑" panose="020B0503020204020204" pitchFamily="34" charset="-122"/>
                <a:ea typeface="微软雅黑" panose="020B0503020204020204" pitchFamily="34" charset="-122"/>
                <a:cs typeface="微软雅黑" panose="020B0503020204020204" pitchFamily="34" charset="-122"/>
              </a:rPr>
              <a:t>应急预案实施效果评估情况；</a:t>
            </a:r>
            <a:endParaRPr lang="zh-CN" altLang="en-US" sz="1200" strike="noStrike" spc="100" noProof="1" dirty="0">
              <a:ln w="3175">
                <a:noFill/>
                <a:prstDash val="dash"/>
              </a:ln>
              <a:solidFill>
                <a:schemeClr val="bg2"/>
              </a:solidFill>
              <a:latin typeface="微软雅黑" panose="020B0503020204020204" pitchFamily="34" charset="-122"/>
              <a:ea typeface="微软雅黑" panose="020B0503020204020204" pitchFamily="34" charset="-122"/>
              <a:cs typeface="微软雅黑" panose="020B0503020204020204" pitchFamily="34" charset="-122"/>
            </a:endParaRPr>
          </a:p>
          <a:p>
            <a:pPr marL="838200" lvl="2" indent="-254000" algn="l" fontAlgn="ctr">
              <a:lnSpc>
                <a:spcPct val="120000"/>
              </a:lnSpc>
              <a:spcBef>
                <a:spcPts val="0"/>
              </a:spcBef>
              <a:spcAft>
                <a:spcPts val="0"/>
              </a:spcAft>
              <a:buSzPct val="100000"/>
              <a:buFont typeface="+mj-ea"/>
              <a:buAutoNum type="circleNumDbPlain"/>
            </a:pPr>
            <a:r>
              <a:rPr lang="zh-CN" altLang="en-US" sz="1200" strike="noStrike" spc="100" noProof="1" dirty="0">
                <a:ln w="3175">
                  <a:noFill/>
                  <a:prstDash val="dash"/>
                </a:ln>
                <a:solidFill>
                  <a:schemeClr val="bg2"/>
                </a:solidFill>
                <a:latin typeface="微软雅黑" panose="020B0503020204020204" pitchFamily="34" charset="-122"/>
                <a:ea typeface="微软雅黑" panose="020B0503020204020204" pitchFamily="34" charset="-122"/>
                <a:cs typeface="微软雅黑" panose="020B0503020204020204" pitchFamily="34" charset="-122"/>
              </a:rPr>
              <a:t>经验、教训和应急预案的改进建议；</a:t>
            </a:r>
            <a:endParaRPr lang="zh-CN" altLang="en-US" sz="1200" strike="noStrike" spc="100" noProof="1" dirty="0">
              <a:ln w="3175">
                <a:noFill/>
                <a:prstDash val="dash"/>
              </a:ln>
              <a:solidFill>
                <a:schemeClr val="bg2"/>
              </a:solidFill>
              <a:latin typeface="微软雅黑" panose="020B0503020204020204" pitchFamily="34" charset="-122"/>
              <a:ea typeface="微软雅黑" panose="020B0503020204020204" pitchFamily="34" charset="-122"/>
              <a:cs typeface="微软雅黑" panose="020B0503020204020204" pitchFamily="34" charset="-122"/>
            </a:endParaRPr>
          </a:p>
          <a:p>
            <a:pPr marL="838200" lvl="2" indent="-254000" algn="l" fontAlgn="ctr">
              <a:lnSpc>
                <a:spcPct val="120000"/>
              </a:lnSpc>
              <a:spcBef>
                <a:spcPts val="0"/>
              </a:spcBef>
              <a:spcAft>
                <a:spcPts val="0"/>
              </a:spcAft>
              <a:buSzPct val="100000"/>
              <a:buFont typeface="+mj-ea"/>
              <a:buAutoNum type="circleNumDbPlain"/>
            </a:pPr>
            <a:r>
              <a:rPr lang="zh-CN" altLang="en-US" sz="1200" strike="noStrike" spc="100" noProof="1" dirty="0">
                <a:ln w="3175">
                  <a:noFill/>
                  <a:prstDash val="dash"/>
                </a:ln>
                <a:solidFill>
                  <a:schemeClr val="bg2"/>
                </a:solidFill>
                <a:latin typeface="微软雅黑" panose="020B0503020204020204" pitchFamily="34" charset="-122"/>
                <a:ea typeface="微软雅黑" panose="020B0503020204020204" pitchFamily="34" charset="-122"/>
                <a:cs typeface="微软雅黑" panose="020B0503020204020204" pitchFamily="34" charset="-122"/>
              </a:rPr>
              <a:t>必要的附件。   </a:t>
            </a:r>
            <a:endParaRPr lang="zh-CN" altLang="en-US" sz="1200" strike="noStrike" spc="100" noProof="1" dirty="0">
              <a:ln w="3175">
                <a:noFill/>
                <a:prstDash val="dash"/>
              </a:ln>
              <a:solidFill>
                <a:schemeClr val="bg2"/>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37000">
              <a:schemeClr val="accent1">
                <a:lumMod val="75000"/>
              </a:schemeClr>
            </a:gs>
          </a:gsLst>
          <a:lin ang="5400000" scaled="0"/>
        </a:gradFill>
        <a:effectLst/>
      </p:bgPr>
    </p:bg>
    <p:spTree>
      <p:nvGrpSpPr>
        <p:cNvPr id="1" name=""/>
        <p:cNvGrpSpPr/>
        <p:nvPr/>
      </p:nvGrpSpPr>
      <p:grpSpPr/>
      <p:sp>
        <p:nvSpPr>
          <p:cNvPr id="3" name="任意多边形: 形状 14"/>
          <p:cNvSpPr/>
          <p:nvPr userDrawn="1">
            <p:custDataLst>
              <p:tags r:id="rId1"/>
            </p:custDataLst>
          </p:nvPr>
        </p:nvSpPr>
        <p:spPr>
          <a:xfrm>
            <a:off x="1714500" y="0"/>
            <a:ext cx="468313" cy="384175"/>
          </a:xfrm>
          <a:custGeom>
            <a:avLst/>
            <a:gdLst>
              <a:gd name="connsiteX0" fmla="*/ 0 w 625551"/>
              <a:gd name="connsiteY0" fmla="*/ 0 h 384826"/>
              <a:gd name="connsiteX1" fmla="*/ 625551 w 625551"/>
              <a:gd name="connsiteY1" fmla="*/ 0 h 384826"/>
              <a:gd name="connsiteX2" fmla="*/ 625551 w 625551"/>
              <a:gd name="connsiteY2" fmla="*/ 280565 h 384826"/>
              <a:gd name="connsiteX3" fmla="*/ 521290 w 625551"/>
              <a:gd name="connsiteY3" fmla="*/ 384826 h 384826"/>
              <a:gd name="connsiteX4" fmla="*/ 104261 w 625551"/>
              <a:gd name="connsiteY4" fmla="*/ 384826 h 384826"/>
              <a:gd name="connsiteX5" fmla="*/ 0 w 625551"/>
              <a:gd name="connsiteY5" fmla="*/ 280565 h 38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5551" h="384826">
                <a:moveTo>
                  <a:pt x="0" y="0"/>
                </a:moveTo>
                <a:lnTo>
                  <a:pt x="625551" y="0"/>
                </a:lnTo>
                <a:lnTo>
                  <a:pt x="625551" y="280565"/>
                </a:lnTo>
                <a:cubicBezTo>
                  <a:pt x="625551" y="338147"/>
                  <a:pt x="578872" y="384826"/>
                  <a:pt x="521290" y="384826"/>
                </a:cubicBezTo>
                <a:lnTo>
                  <a:pt x="104261" y="384826"/>
                </a:lnTo>
                <a:cubicBezTo>
                  <a:pt x="46679" y="384826"/>
                  <a:pt x="0" y="338147"/>
                  <a:pt x="0" y="28056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fontAlgn="base"/>
            <a:endParaRPr kumimoji="1" lang="zh-CN" altLang="en-US" sz="1350" strike="noStrike" noProof="1">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2" name="任意多边形: 形状 15"/>
          <p:cNvSpPr/>
          <p:nvPr userDrawn="1">
            <p:custDataLst>
              <p:tags r:id="rId2"/>
            </p:custDataLst>
          </p:nvPr>
        </p:nvSpPr>
        <p:spPr>
          <a:xfrm>
            <a:off x="10072688" y="5784850"/>
            <a:ext cx="385763" cy="1073150"/>
          </a:xfrm>
          <a:custGeom>
            <a:avLst/>
            <a:gdLst>
              <a:gd name="connsiteX0" fmla="*/ 85680 w 514069"/>
              <a:gd name="connsiteY0" fmla="*/ 0 h 1073154"/>
              <a:gd name="connsiteX1" fmla="*/ 428389 w 514069"/>
              <a:gd name="connsiteY1" fmla="*/ 0 h 1073154"/>
              <a:gd name="connsiteX2" fmla="*/ 514069 w 514069"/>
              <a:gd name="connsiteY2" fmla="*/ 85680 h 1073154"/>
              <a:gd name="connsiteX3" fmla="*/ 514069 w 514069"/>
              <a:gd name="connsiteY3" fmla="*/ 1073154 h 1073154"/>
              <a:gd name="connsiteX4" fmla="*/ 0 w 514069"/>
              <a:gd name="connsiteY4" fmla="*/ 1073154 h 1073154"/>
              <a:gd name="connsiteX5" fmla="*/ 0 w 514069"/>
              <a:gd name="connsiteY5" fmla="*/ 85680 h 1073154"/>
              <a:gd name="connsiteX6" fmla="*/ 85680 w 514069"/>
              <a:gd name="connsiteY6" fmla="*/ 0 h 1073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069" h="1073154">
                <a:moveTo>
                  <a:pt x="85680" y="0"/>
                </a:moveTo>
                <a:lnTo>
                  <a:pt x="428389" y="0"/>
                </a:lnTo>
                <a:cubicBezTo>
                  <a:pt x="475709" y="0"/>
                  <a:pt x="514069" y="38360"/>
                  <a:pt x="514069" y="85680"/>
                </a:cubicBezTo>
                <a:lnTo>
                  <a:pt x="514069" y="1073154"/>
                </a:lnTo>
                <a:lnTo>
                  <a:pt x="0" y="1073154"/>
                </a:lnTo>
                <a:lnTo>
                  <a:pt x="0" y="85680"/>
                </a:lnTo>
                <a:cubicBezTo>
                  <a:pt x="0" y="38360"/>
                  <a:pt x="38360" y="0"/>
                  <a:pt x="8568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fontAlgn="base"/>
            <a:endParaRPr kumimoji="1" lang="zh-CN" altLang="en-US" sz="1350" strike="noStrike" noProof="1">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16" name="矩形 15"/>
          <p:cNvSpPr/>
          <p:nvPr>
            <p:custDataLst>
              <p:tags r:id="rId3"/>
            </p:custDataLst>
          </p:nvPr>
        </p:nvSpPr>
        <p:spPr>
          <a:xfrm>
            <a:off x="1524000" y="1831975"/>
            <a:ext cx="9144000" cy="4500563"/>
          </a:xfrm>
          <a:prstGeom prst="rect">
            <a:avLst/>
          </a:prstGeom>
          <a:solidFill>
            <a:schemeClr val="accent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lnSpc>
                <a:spcPct val="120000"/>
              </a:lnSpc>
            </a:pPr>
            <a:endParaRPr kumimoji="1" lang="zh-CN" altLang="en-US" sz="1200" b="1" strike="noStrike" noProof="1" dirty="0">
              <a:solidFill>
                <a:schemeClr val="lt1"/>
              </a:solidFill>
              <a:latin typeface="微软雅黑" panose="020B0503020204020204" pitchFamily="34" charset="-122"/>
              <a:ea typeface="微软雅黑" panose="020B0503020204020204" pitchFamily="34" charset="-122"/>
            </a:endParaRPr>
          </a:p>
        </p:txBody>
      </p:sp>
      <p:sp>
        <p:nvSpPr>
          <p:cNvPr id="17" name="矩形 16"/>
          <p:cNvSpPr/>
          <p:nvPr>
            <p:custDataLst>
              <p:tags r:id="rId4"/>
            </p:custDataLst>
          </p:nvPr>
        </p:nvSpPr>
        <p:spPr>
          <a:xfrm>
            <a:off x="1524000" y="1673225"/>
            <a:ext cx="9144000" cy="4408488"/>
          </a:xfrm>
          <a:prstGeom prst="rect">
            <a:avLst/>
          </a:prstGeom>
          <a:solidFill>
            <a:schemeClr val="lt1">
              <a:alpha val="51000"/>
            </a:schemeClr>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lnSpc>
                <a:spcPct val="120000"/>
              </a:lnSpc>
            </a:pPr>
            <a:endParaRPr kumimoji="1" lang="zh-CN" altLang="en-US" sz="1200" b="1" strike="noStrike" noProof="1" dirty="0">
              <a:solidFill>
                <a:schemeClr val="lt1"/>
              </a:solidFill>
              <a:latin typeface="微软雅黑" panose="020B0503020204020204" pitchFamily="34" charset="-122"/>
              <a:ea typeface="微软雅黑" panose="020B0503020204020204" pitchFamily="34" charset="-122"/>
            </a:endParaRPr>
          </a:p>
        </p:txBody>
      </p:sp>
      <p:sp>
        <p:nvSpPr>
          <p:cNvPr id="91" name="任意多边形: 形状 90"/>
          <p:cNvSpPr/>
          <p:nvPr>
            <p:custDataLst>
              <p:tags r:id="rId5"/>
            </p:custDataLst>
          </p:nvPr>
        </p:nvSpPr>
        <p:spPr>
          <a:xfrm>
            <a:off x="9431338" y="5811838"/>
            <a:ext cx="1236663" cy="658813"/>
          </a:xfrm>
          <a:custGeom>
            <a:avLst/>
            <a:gdLst>
              <a:gd name="connsiteX0" fmla="*/ 1233285 w 1261746"/>
              <a:gd name="connsiteY0" fmla="*/ 602227 h 659131"/>
              <a:gd name="connsiteX1" fmla="*/ 1261746 w 1261746"/>
              <a:gd name="connsiteY1" fmla="*/ 630679 h 659131"/>
              <a:gd name="connsiteX2" fmla="*/ 1233285 w 1261746"/>
              <a:gd name="connsiteY2" fmla="*/ 659131 h 659131"/>
              <a:gd name="connsiteX3" fmla="*/ 1204824 w 1261746"/>
              <a:gd name="connsiteY3" fmla="*/ 630679 h 659131"/>
              <a:gd name="connsiteX4" fmla="*/ 1233285 w 1261746"/>
              <a:gd name="connsiteY4" fmla="*/ 602227 h 659131"/>
              <a:gd name="connsiteX5" fmla="*/ 1112803 w 1261746"/>
              <a:gd name="connsiteY5" fmla="*/ 602227 h 659131"/>
              <a:gd name="connsiteX6" fmla="*/ 1141264 w 1261746"/>
              <a:gd name="connsiteY6" fmla="*/ 630679 h 659131"/>
              <a:gd name="connsiteX7" fmla="*/ 1112803 w 1261746"/>
              <a:gd name="connsiteY7" fmla="*/ 659131 h 659131"/>
              <a:gd name="connsiteX8" fmla="*/ 1084342 w 1261746"/>
              <a:gd name="connsiteY8" fmla="*/ 630679 h 659131"/>
              <a:gd name="connsiteX9" fmla="*/ 1112803 w 1261746"/>
              <a:gd name="connsiteY9" fmla="*/ 602227 h 659131"/>
              <a:gd name="connsiteX10" fmla="*/ 992320 w 1261746"/>
              <a:gd name="connsiteY10" fmla="*/ 602227 h 659131"/>
              <a:gd name="connsiteX11" fmla="*/ 1020781 w 1261746"/>
              <a:gd name="connsiteY11" fmla="*/ 630679 h 659131"/>
              <a:gd name="connsiteX12" fmla="*/ 992320 w 1261746"/>
              <a:gd name="connsiteY12" fmla="*/ 659131 h 659131"/>
              <a:gd name="connsiteX13" fmla="*/ 963859 w 1261746"/>
              <a:gd name="connsiteY13" fmla="*/ 630679 h 659131"/>
              <a:gd name="connsiteX14" fmla="*/ 992320 w 1261746"/>
              <a:gd name="connsiteY14" fmla="*/ 602227 h 659131"/>
              <a:gd name="connsiteX15" fmla="*/ 871838 w 1261746"/>
              <a:gd name="connsiteY15" fmla="*/ 602227 h 659131"/>
              <a:gd name="connsiteX16" fmla="*/ 900299 w 1261746"/>
              <a:gd name="connsiteY16" fmla="*/ 630679 h 659131"/>
              <a:gd name="connsiteX17" fmla="*/ 871838 w 1261746"/>
              <a:gd name="connsiteY17" fmla="*/ 659131 h 659131"/>
              <a:gd name="connsiteX18" fmla="*/ 843377 w 1261746"/>
              <a:gd name="connsiteY18" fmla="*/ 630679 h 659131"/>
              <a:gd name="connsiteX19" fmla="*/ 871838 w 1261746"/>
              <a:gd name="connsiteY19" fmla="*/ 602227 h 659131"/>
              <a:gd name="connsiteX20" fmla="*/ 751356 w 1261746"/>
              <a:gd name="connsiteY20" fmla="*/ 602227 h 659131"/>
              <a:gd name="connsiteX21" fmla="*/ 779817 w 1261746"/>
              <a:gd name="connsiteY21" fmla="*/ 630679 h 659131"/>
              <a:gd name="connsiteX22" fmla="*/ 751356 w 1261746"/>
              <a:gd name="connsiteY22" fmla="*/ 659131 h 659131"/>
              <a:gd name="connsiteX23" fmla="*/ 722895 w 1261746"/>
              <a:gd name="connsiteY23" fmla="*/ 630679 h 659131"/>
              <a:gd name="connsiteX24" fmla="*/ 751356 w 1261746"/>
              <a:gd name="connsiteY24" fmla="*/ 602227 h 659131"/>
              <a:gd name="connsiteX25" fmla="*/ 630873 w 1261746"/>
              <a:gd name="connsiteY25" fmla="*/ 602227 h 659131"/>
              <a:gd name="connsiteX26" fmla="*/ 659334 w 1261746"/>
              <a:gd name="connsiteY26" fmla="*/ 630679 h 659131"/>
              <a:gd name="connsiteX27" fmla="*/ 630873 w 1261746"/>
              <a:gd name="connsiteY27" fmla="*/ 659131 h 659131"/>
              <a:gd name="connsiteX28" fmla="*/ 602412 w 1261746"/>
              <a:gd name="connsiteY28" fmla="*/ 630679 h 659131"/>
              <a:gd name="connsiteX29" fmla="*/ 630873 w 1261746"/>
              <a:gd name="connsiteY29" fmla="*/ 602227 h 659131"/>
              <a:gd name="connsiteX30" fmla="*/ 510391 w 1261746"/>
              <a:gd name="connsiteY30" fmla="*/ 602227 h 659131"/>
              <a:gd name="connsiteX31" fmla="*/ 538852 w 1261746"/>
              <a:gd name="connsiteY31" fmla="*/ 630679 h 659131"/>
              <a:gd name="connsiteX32" fmla="*/ 510391 w 1261746"/>
              <a:gd name="connsiteY32" fmla="*/ 659131 h 659131"/>
              <a:gd name="connsiteX33" fmla="*/ 481930 w 1261746"/>
              <a:gd name="connsiteY33" fmla="*/ 630679 h 659131"/>
              <a:gd name="connsiteX34" fmla="*/ 510391 w 1261746"/>
              <a:gd name="connsiteY34" fmla="*/ 602227 h 659131"/>
              <a:gd name="connsiteX35" fmla="*/ 389908 w 1261746"/>
              <a:gd name="connsiteY35" fmla="*/ 602227 h 659131"/>
              <a:gd name="connsiteX36" fmla="*/ 418369 w 1261746"/>
              <a:gd name="connsiteY36" fmla="*/ 630679 h 659131"/>
              <a:gd name="connsiteX37" fmla="*/ 389908 w 1261746"/>
              <a:gd name="connsiteY37" fmla="*/ 659131 h 659131"/>
              <a:gd name="connsiteX38" fmla="*/ 361447 w 1261746"/>
              <a:gd name="connsiteY38" fmla="*/ 630679 h 659131"/>
              <a:gd name="connsiteX39" fmla="*/ 389908 w 1261746"/>
              <a:gd name="connsiteY39" fmla="*/ 602227 h 659131"/>
              <a:gd name="connsiteX40" fmla="*/ 269426 w 1261746"/>
              <a:gd name="connsiteY40" fmla="*/ 602227 h 659131"/>
              <a:gd name="connsiteX41" fmla="*/ 297887 w 1261746"/>
              <a:gd name="connsiteY41" fmla="*/ 630679 h 659131"/>
              <a:gd name="connsiteX42" fmla="*/ 269426 w 1261746"/>
              <a:gd name="connsiteY42" fmla="*/ 659131 h 659131"/>
              <a:gd name="connsiteX43" fmla="*/ 240965 w 1261746"/>
              <a:gd name="connsiteY43" fmla="*/ 630679 h 659131"/>
              <a:gd name="connsiteX44" fmla="*/ 269426 w 1261746"/>
              <a:gd name="connsiteY44" fmla="*/ 602227 h 659131"/>
              <a:gd name="connsiteX45" fmla="*/ 148943 w 1261746"/>
              <a:gd name="connsiteY45" fmla="*/ 602227 h 659131"/>
              <a:gd name="connsiteX46" fmla="*/ 177404 w 1261746"/>
              <a:gd name="connsiteY46" fmla="*/ 630679 h 659131"/>
              <a:gd name="connsiteX47" fmla="*/ 148943 w 1261746"/>
              <a:gd name="connsiteY47" fmla="*/ 659131 h 659131"/>
              <a:gd name="connsiteX48" fmla="*/ 120482 w 1261746"/>
              <a:gd name="connsiteY48" fmla="*/ 630679 h 659131"/>
              <a:gd name="connsiteX49" fmla="*/ 148943 w 1261746"/>
              <a:gd name="connsiteY49" fmla="*/ 602227 h 659131"/>
              <a:gd name="connsiteX50" fmla="*/ 28461 w 1261746"/>
              <a:gd name="connsiteY50" fmla="*/ 602227 h 659131"/>
              <a:gd name="connsiteX51" fmla="*/ 56922 w 1261746"/>
              <a:gd name="connsiteY51" fmla="*/ 630679 h 659131"/>
              <a:gd name="connsiteX52" fmla="*/ 28461 w 1261746"/>
              <a:gd name="connsiteY52" fmla="*/ 659131 h 659131"/>
              <a:gd name="connsiteX53" fmla="*/ 0 w 1261746"/>
              <a:gd name="connsiteY53" fmla="*/ 630679 h 659131"/>
              <a:gd name="connsiteX54" fmla="*/ 28461 w 1261746"/>
              <a:gd name="connsiteY54" fmla="*/ 602227 h 659131"/>
              <a:gd name="connsiteX55" fmla="*/ 1233285 w 1261746"/>
              <a:gd name="connsiteY55" fmla="*/ 481781 h 659131"/>
              <a:gd name="connsiteX56" fmla="*/ 1261746 w 1261746"/>
              <a:gd name="connsiteY56" fmla="*/ 510233 h 659131"/>
              <a:gd name="connsiteX57" fmla="*/ 1233285 w 1261746"/>
              <a:gd name="connsiteY57" fmla="*/ 538685 h 659131"/>
              <a:gd name="connsiteX58" fmla="*/ 1204824 w 1261746"/>
              <a:gd name="connsiteY58" fmla="*/ 510233 h 659131"/>
              <a:gd name="connsiteX59" fmla="*/ 1233285 w 1261746"/>
              <a:gd name="connsiteY59" fmla="*/ 481781 h 659131"/>
              <a:gd name="connsiteX60" fmla="*/ 1112803 w 1261746"/>
              <a:gd name="connsiteY60" fmla="*/ 481781 h 659131"/>
              <a:gd name="connsiteX61" fmla="*/ 1141264 w 1261746"/>
              <a:gd name="connsiteY61" fmla="*/ 510233 h 659131"/>
              <a:gd name="connsiteX62" fmla="*/ 1112803 w 1261746"/>
              <a:gd name="connsiteY62" fmla="*/ 538685 h 659131"/>
              <a:gd name="connsiteX63" fmla="*/ 1084342 w 1261746"/>
              <a:gd name="connsiteY63" fmla="*/ 510233 h 659131"/>
              <a:gd name="connsiteX64" fmla="*/ 1112803 w 1261746"/>
              <a:gd name="connsiteY64" fmla="*/ 481781 h 659131"/>
              <a:gd name="connsiteX65" fmla="*/ 992320 w 1261746"/>
              <a:gd name="connsiteY65" fmla="*/ 481781 h 659131"/>
              <a:gd name="connsiteX66" fmla="*/ 1020781 w 1261746"/>
              <a:gd name="connsiteY66" fmla="*/ 510233 h 659131"/>
              <a:gd name="connsiteX67" fmla="*/ 992320 w 1261746"/>
              <a:gd name="connsiteY67" fmla="*/ 538685 h 659131"/>
              <a:gd name="connsiteX68" fmla="*/ 963859 w 1261746"/>
              <a:gd name="connsiteY68" fmla="*/ 510233 h 659131"/>
              <a:gd name="connsiteX69" fmla="*/ 992320 w 1261746"/>
              <a:gd name="connsiteY69" fmla="*/ 481781 h 659131"/>
              <a:gd name="connsiteX70" fmla="*/ 871838 w 1261746"/>
              <a:gd name="connsiteY70" fmla="*/ 481781 h 659131"/>
              <a:gd name="connsiteX71" fmla="*/ 900299 w 1261746"/>
              <a:gd name="connsiteY71" fmla="*/ 510233 h 659131"/>
              <a:gd name="connsiteX72" fmla="*/ 871838 w 1261746"/>
              <a:gd name="connsiteY72" fmla="*/ 538685 h 659131"/>
              <a:gd name="connsiteX73" fmla="*/ 843377 w 1261746"/>
              <a:gd name="connsiteY73" fmla="*/ 510233 h 659131"/>
              <a:gd name="connsiteX74" fmla="*/ 871838 w 1261746"/>
              <a:gd name="connsiteY74" fmla="*/ 481781 h 659131"/>
              <a:gd name="connsiteX75" fmla="*/ 751356 w 1261746"/>
              <a:gd name="connsiteY75" fmla="*/ 481781 h 659131"/>
              <a:gd name="connsiteX76" fmla="*/ 779817 w 1261746"/>
              <a:gd name="connsiteY76" fmla="*/ 510233 h 659131"/>
              <a:gd name="connsiteX77" fmla="*/ 751356 w 1261746"/>
              <a:gd name="connsiteY77" fmla="*/ 538685 h 659131"/>
              <a:gd name="connsiteX78" fmla="*/ 722895 w 1261746"/>
              <a:gd name="connsiteY78" fmla="*/ 510233 h 659131"/>
              <a:gd name="connsiteX79" fmla="*/ 751356 w 1261746"/>
              <a:gd name="connsiteY79" fmla="*/ 481781 h 659131"/>
              <a:gd name="connsiteX80" fmla="*/ 630873 w 1261746"/>
              <a:gd name="connsiteY80" fmla="*/ 481781 h 659131"/>
              <a:gd name="connsiteX81" fmla="*/ 659334 w 1261746"/>
              <a:gd name="connsiteY81" fmla="*/ 510233 h 659131"/>
              <a:gd name="connsiteX82" fmla="*/ 630873 w 1261746"/>
              <a:gd name="connsiteY82" fmla="*/ 538685 h 659131"/>
              <a:gd name="connsiteX83" fmla="*/ 602412 w 1261746"/>
              <a:gd name="connsiteY83" fmla="*/ 510233 h 659131"/>
              <a:gd name="connsiteX84" fmla="*/ 630873 w 1261746"/>
              <a:gd name="connsiteY84" fmla="*/ 481781 h 659131"/>
              <a:gd name="connsiteX85" fmla="*/ 510391 w 1261746"/>
              <a:gd name="connsiteY85" fmla="*/ 481781 h 659131"/>
              <a:gd name="connsiteX86" fmla="*/ 538852 w 1261746"/>
              <a:gd name="connsiteY86" fmla="*/ 510233 h 659131"/>
              <a:gd name="connsiteX87" fmla="*/ 510391 w 1261746"/>
              <a:gd name="connsiteY87" fmla="*/ 538685 h 659131"/>
              <a:gd name="connsiteX88" fmla="*/ 481930 w 1261746"/>
              <a:gd name="connsiteY88" fmla="*/ 510233 h 659131"/>
              <a:gd name="connsiteX89" fmla="*/ 510391 w 1261746"/>
              <a:gd name="connsiteY89" fmla="*/ 481781 h 659131"/>
              <a:gd name="connsiteX90" fmla="*/ 389908 w 1261746"/>
              <a:gd name="connsiteY90" fmla="*/ 481781 h 659131"/>
              <a:gd name="connsiteX91" fmla="*/ 418369 w 1261746"/>
              <a:gd name="connsiteY91" fmla="*/ 510233 h 659131"/>
              <a:gd name="connsiteX92" fmla="*/ 389908 w 1261746"/>
              <a:gd name="connsiteY92" fmla="*/ 538685 h 659131"/>
              <a:gd name="connsiteX93" fmla="*/ 361447 w 1261746"/>
              <a:gd name="connsiteY93" fmla="*/ 510233 h 659131"/>
              <a:gd name="connsiteX94" fmla="*/ 389908 w 1261746"/>
              <a:gd name="connsiteY94" fmla="*/ 481781 h 659131"/>
              <a:gd name="connsiteX95" fmla="*/ 269426 w 1261746"/>
              <a:gd name="connsiteY95" fmla="*/ 481781 h 659131"/>
              <a:gd name="connsiteX96" fmla="*/ 297887 w 1261746"/>
              <a:gd name="connsiteY96" fmla="*/ 510233 h 659131"/>
              <a:gd name="connsiteX97" fmla="*/ 269426 w 1261746"/>
              <a:gd name="connsiteY97" fmla="*/ 538685 h 659131"/>
              <a:gd name="connsiteX98" fmla="*/ 240965 w 1261746"/>
              <a:gd name="connsiteY98" fmla="*/ 510233 h 659131"/>
              <a:gd name="connsiteX99" fmla="*/ 269426 w 1261746"/>
              <a:gd name="connsiteY99" fmla="*/ 481781 h 659131"/>
              <a:gd name="connsiteX100" fmla="*/ 148943 w 1261746"/>
              <a:gd name="connsiteY100" fmla="*/ 481781 h 659131"/>
              <a:gd name="connsiteX101" fmla="*/ 177404 w 1261746"/>
              <a:gd name="connsiteY101" fmla="*/ 510233 h 659131"/>
              <a:gd name="connsiteX102" fmla="*/ 148943 w 1261746"/>
              <a:gd name="connsiteY102" fmla="*/ 538685 h 659131"/>
              <a:gd name="connsiteX103" fmla="*/ 120482 w 1261746"/>
              <a:gd name="connsiteY103" fmla="*/ 510233 h 659131"/>
              <a:gd name="connsiteX104" fmla="*/ 148943 w 1261746"/>
              <a:gd name="connsiteY104" fmla="*/ 481781 h 659131"/>
              <a:gd name="connsiteX105" fmla="*/ 28461 w 1261746"/>
              <a:gd name="connsiteY105" fmla="*/ 481781 h 659131"/>
              <a:gd name="connsiteX106" fmla="*/ 56922 w 1261746"/>
              <a:gd name="connsiteY106" fmla="*/ 510233 h 659131"/>
              <a:gd name="connsiteX107" fmla="*/ 28461 w 1261746"/>
              <a:gd name="connsiteY107" fmla="*/ 538685 h 659131"/>
              <a:gd name="connsiteX108" fmla="*/ 0 w 1261746"/>
              <a:gd name="connsiteY108" fmla="*/ 510233 h 659131"/>
              <a:gd name="connsiteX109" fmla="*/ 28461 w 1261746"/>
              <a:gd name="connsiteY109" fmla="*/ 481781 h 659131"/>
              <a:gd name="connsiteX110" fmla="*/ 1233285 w 1261746"/>
              <a:gd name="connsiteY110" fmla="*/ 361336 h 659131"/>
              <a:gd name="connsiteX111" fmla="*/ 1261746 w 1261746"/>
              <a:gd name="connsiteY111" fmla="*/ 389788 h 659131"/>
              <a:gd name="connsiteX112" fmla="*/ 1233285 w 1261746"/>
              <a:gd name="connsiteY112" fmla="*/ 418240 h 659131"/>
              <a:gd name="connsiteX113" fmla="*/ 1204824 w 1261746"/>
              <a:gd name="connsiteY113" fmla="*/ 389788 h 659131"/>
              <a:gd name="connsiteX114" fmla="*/ 1233285 w 1261746"/>
              <a:gd name="connsiteY114" fmla="*/ 361336 h 659131"/>
              <a:gd name="connsiteX115" fmla="*/ 1112803 w 1261746"/>
              <a:gd name="connsiteY115" fmla="*/ 361336 h 659131"/>
              <a:gd name="connsiteX116" fmla="*/ 1141264 w 1261746"/>
              <a:gd name="connsiteY116" fmla="*/ 389788 h 659131"/>
              <a:gd name="connsiteX117" fmla="*/ 1112803 w 1261746"/>
              <a:gd name="connsiteY117" fmla="*/ 418240 h 659131"/>
              <a:gd name="connsiteX118" fmla="*/ 1084342 w 1261746"/>
              <a:gd name="connsiteY118" fmla="*/ 389788 h 659131"/>
              <a:gd name="connsiteX119" fmla="*/ 1112803 w 1261746"/>
              <a:gd name="connsiteY119" fmla="*/ 361336 h 659131"/>
              <a:gd name="connsiteX120" fmla="*/ 992320 w 1261746"/>
              <a:gd name="connsiteY120" fmla="*/ 361336 h 659131"/>
              <a:gd name="connsiteX121" fmla="*/ 1020781 w 1261746"/>
              <a:gd name="connsiteY121" fmla="*/ 389788 h 659131"/>
              <a:gd name="connsiteX122" fmla="*/ 992320 w 1261746"/>
              <a:gd name="connsiteY122" fmla="*/ 418240 h 659131"/>
              <a:gd name="connsiteX123" fmla="*/ 963859 w 1261746"/>
              <a:gd name="connsiteY123" fmla="*/ 389788 h 659131"/>
              <a:gd name="connsiteX124" fmla="*/ 992320 w 1261746"/>
              <a:gd name="connsiteY124" fmla="*/ 361336 h 659131"/>
              <a:gd name="connsiteX125" fmla="*/ 871838 w 1261746"/>
              <a:gd name="connsiteY125" fmla="*/ 361336 h 659131"/>
              <a:gd name="connsiteX126" fmla="*/ 900299 w 1261746"/>
              <a:gd name="connsiteY126" fmla="*/ 389788 h 659131"/>
              <a:gd name="connsiteX127" fmla="*/ 871838 w 1261746"/>
              <a:gd name="connsiteY127" fmla="*/ 418240 h 659131"/>
              <a:gd name="connsiteX128" fmla="*/ 843377 w 1261746"/>
              <a:gd name="connsiteY128" fmla="*/ 389788 h 659131"/>
              <a:gd name="connsiteX129" fmla="*/ 871838 w 1261746"/>
              <a:gd name="connsiteY129" fmla="*/ 361336 h 659131"/>
              <a:gd name="connsiteX130" fmla="*/ 751356 w 1261746"/>
              <a:gd name="connsiteY130" fmla="*/ 361336 h 659131"/>
              <a:gd name="connsiteX131" fmla="*/ 779817 w 1261746"/>
              <a:gd name="connsiteY131" fmla="*/ 389788 h 659131"/>
              <a:gd name="connsiteX132" fmla="*/ 751356 w 1261746"/>
              <a:gd name="connsiteY132" fmla="*/ 418240 h 659131"/>
              <a:gd name="connsiteX133" fmla="*/ 722895 w 1261746"/>
              <a:gd name="connsiteY133" fmla="*/ 389788 h 659131"/>
              <a:gd name="connsiteX134" fmla="*/ 751356 w 1261746"/>
              <a:gd name="connsiteY134" fmla="*/ 361336 h 659131"/>
              <a:gd name="connsiteX135" fmla="*/ 630873 w 1261746"/>
              <a:gd name="connsiteY135" fmla="*/ 361336 h 659131"/>
              <a:gd name="connsiteX136" fmla="*/ 659334 w 1261746"/>
              <a:gd name="connsiteY136" fmla="*/ 389788 h 659131"/>
              <a:gd name="connsiteX137" fmla="*/ 630873 w 1261746"/>
              <a:gd name="connsiteY137" fmla="*/ 418240 h 659131"/>
              <a:gd name="connsiteX138" fmla="*/ 602412 w 1261746"/>
              <a:gd name="connsiteY138" fmla="*/ 389788 h 659131"/>
              <a:gd name="connsiteX139" fmla="*/ 630873 w 1261746"/>
              <a:gd name="connsiteY139" fmla="*/ 361336 h 659131"/>
              <a:gd name="connsiteX140" fmla="*/ 510391 w 1261746"/>
              <a:gd name="connsiteY140" fmla="*/ 361336 h 659131"/>
              <a:gd name="connsiteX141" fmla="*/ 538852 w 1261746"/>
              <a:gd name="connsiteY141" fmla="*/ 389788 h 659131"/>
              <a:gd name="connsiteX142" fmla="*/ 510391 w 1261746"/>
              <a:gd name="connsiteY142" fmla="*/ 418240 h 659131"/>
              <a:gd name="connsiteX143" fmla="*/ 481930 w 1261746"/>
              <a:gd name="connsiteY143" fmla="*/ 389788 h 659131"/>
              <a:gd name="connsiteX144" fmla="*/ 510391 w 1261746"/>
              <a:gd name="connsiteY144" fmla="*/ 361336 h 659131"/>
              <a:gd name="connsiteX145" fmla="*/ 389908 w 1261746"/>
              <a:gd name="connsiteY145" fmla="*/ 361336 h 659131"/>
              <a:gd name="connsiteX146" fmla="*/ 418369 w 1261746"/>
              <a:gd name="connsiteY146" fmla="*/ 389788 h 659131"/>
              <a:gd name="connsiteX147" fmla="*/ 389908 w 1261746"/>
              <a:gd name="connsiteY147" fmla="*/ 418240 h 659131"/>
              <a:gd name="connsiteX148" fmla="*/ 361447 w 1261746"/>
              <a:gd name="connsiteY148" fmla="*/ 389788 h 659131"/>
              <a:gd name="connsiteX149" fmla="*/ 389908 w 1261746"/>
              <a:gd name="connsiteY149" fmla="*/ 361336 h 659131"/>
              <a:gd name="connsiteX150" fmla="*/ 269426 w 1261746"/>
              <a:gd name="connsiteY150" fmla="*/ 361336 h 659131"/>
              <a:gd name="connsiteX151" fmla="*/ 297887 w 1261746"/>
              <a:gd name="connsiteY151" fmla="*/ 389788 h 659131"/>
              <a:gd name="connsiteX152" fmla="*/ 269426 w 1261746"/>
              <a:gd name="connsiteY152" fmla="*/ 418240 h 659131"/>
              <a:gd name="connsiteX153" fmla="*/ 240965 w 1261746"/>
              <a:gd name="connsiteY153" fmla="*/ 389788 h 659131"/>
              <a:gd name="connsiteX154" fmla="*/ 269426 w 1261746"/>
              <a:gd name="connsiteY154" fmla="*/ 361336 h 659131"/>
              <a:gd name="connsiteX155" fmla="*/ 148943 w 1261746"/>
              <a:gd name="connsiteY155" fmla="*/ 361336 h 659131"/>
              <a:gd name="connsiteX156" fmla="*/ 177404 w 1261746"/>
              <a:gd name="connsiteY156" fmla="*/ 389788 h 659131"/>
              <a:gd name="connsiteX157" fmla="*/ 148943 w 1261746"/>
              <a:gd name="connsiteY157" fmla="*/ 418240 h 659131"/>
              <a:gd name="connsiteX158" fmla="*/ 120482 w 1261746"/>
              <a:gd name="connsiteY158" fmla="*/ 389788 h 659131"/>
              <a:gd name="connsiteX159" fmla="*/ 148943 w 1261746"/>
              <a:gd name="connsiteY159" fmla="*/ 361336 h 659131"/>
              <a:gd name="connsiteX160" fmla="*/ 28461 w 1261746"/>
              <a:gd name="connsiteY160" fmla="*/ 361336 h 659131"/>
              <a:gd name="connsiteX161" fmla="*/ 56922 w 1261746"/>
              <a:gd name="connsiteY161" fmla="*/ 389788 h 659131"/>
              <a:gd name="connsiteX162" fmla="*/ 28461 w 1261746"/>
              <a:gd name="connsiteY162" fmla="*/ 418240 h 659131"/>
              <a:gd name="connsiteX163" fmla="*/ 0 w 1261746"/>
              <a:gd name="connsiteY163" fmla="*/ 389788 h 659131"/>
              <a:gd name="connsiteX164" fmla="*/ 28461 w 1261746"/>
              <a:gd name="connsiteY164" fmla="*/ 361336 h 659131"/>
              <a:gd name="connsiteX165" fmla="*/ 1233285 w 1261746"/>
              <a:gd name="connsiteY165" fmla="*/ 240891 h 659131"/>
              <a:gd name="connsiteX166" fmla="*/ 1261746 w 1261746"/>
              <a:gd name="connsiteY166" fmla="*/ 269343 h 659131"/>
              <a:gd name="connsiteX167" fmla="*/ 1233285 w 1261746"/>
              <a:gd name="connsiteY167" fmla="*/ 297795 h 659131"/>
              <a:gd name="connsiteX168" fmla="*/ 1204824 w 1261746"/>
              <a:gd name="connsiteY168" fmla="*/ 269343 h 659131"/>
              <a:gd name="connsiteX169" fmla="*/ 1233285 w 1261746"/>
              <a:gd name="connsiteY169" fmla="*/ 240891 h 659131"/>
              <a:gd name="connsiteX170" fmla="*/ 1112803 w 1261746"/>
              <a:gd name="connsiteY170" fmla="*/ 240891 h 659131"/>
              <a:gd name="connsiteX171" fmla="*/ 1141264 w 1261746"/>
              <a:gd name="connsiteY171" fmla="*/ 269343 h 659131"/>
              <a:gd name="connsiteX172" fmla="*/ 1112803 w 1261746"/>
              <a:gd name="connsiteY172" fmla="*/ 297795 h 659131"/>
              <a:gd name="connsiteX173" fmla="*/ 1084342 w 1261746"/>
              <a:gd name="connsiteY173" fmla="*/ 269343 h 659131"/>
              <a:gd name="connsiteX174" fmla="*/ 1112803 w 1261746"/>
              <a:gd name="connsiteY174" fmla="*/ 240891 h 659131"/>
              <a:gd name="connsiteX175" fmla="*/ 992320 w 1261746"/>
              <a:gd name="connsiteY175" fmla="*/ 240891 h 659131"/>
              <a:gd name="connsiteX176" fmla="*/ 1020781 w 1261746"/>
              <a:gd name="connsiteY176" fmla="*/ 269343 h 659131"/>
              <a:gd name="connsiteX177" fmla="*/ 992320 w 1261746"/>
              <a:gd name="connsiteY177" fmla="*/ 297795 h 659131"/>
              <a:gd name="connsiteX178" fmla="*/ 963859 w 1261746"/>
              <a:gd name="connsiteY178" fmla="*/ 269343 h 659131"/>
              <a:gd name="connsiteX179" fmla="*/ 992320 w 1261746"/>
              <a:gd name="connsiteY179" fmla="*/ 240891 h 659131"/>
              <a:gd name="connsiteX180" fmla="*/ 871838 w 1261746"/>
              <a:gd name="connsiteY180" fmla="*/ 240891 h 659131"/>
              <a:gd name="connsiteX181" fmla="*/ 900299 w 1261746"/>
              <a:gd name="connsiteY181" fmla="*/ 269343 h 659131"/>
              <a:gd name="connsiteX182" fmla="*/ 871838 w 1261746"/>
              <a:gd name="connsiteY182" fmla="*/ 297795 h 659131"/>
              <a:gd name="connsiteX183" fmla="*/ 843377 w 1261746"/>
              <a:gd name="connsiteY183" fmla="*/ 269343 h 659131"/>
              <a:gd name="connsiteX184" fmla="*/ 871838 w 1261746"/>
              <a:gd name="connsiteY184" fmla="*/ 240891 h 659131"/>
              <a:gd name="connsiteX185" fmla="*/ 751356 w 1261746"/>
              <a:gd name="connsiteY185" fmla="*/ 240891 h 659131"/>
              <a:gd name="connsiteX186" fmla="*/ 779817 w 1261746"/>
              <a:gd name="connsiteY186" fmla="*/ 269343 h 659131"/>
              <a:gd name="connsiteX187" fmla="*/ 751356 w 1261746"/>
              <a:gd name="connsiteY187" fmla="*/ 297795 h 659131"/>
              <a:gd name="connsiteX188" fmla="*/ 722895 w 1261746"/>
              <a:gd name="connsiteY188" fmla="*/ 269343 h 659131"/>
              <a:gd name="connsiteX189" fmla="*/ 751356 w 1261746"/>
              <a:gd name="connsiteY189" fmla="*/ 240891 h 659131"/>
              <a:gd name="connsiteX190" fmla="*/ 630873 w 1261746"/>
              <a:gd name="connsiteY190" fmla="*/ 240891 h 659131"/>
              <a:gd name="connsiteX191" fmla="*/ 659334 w 1261746"/>
              <a:gd name="connsiteY191" fmla="*/ 269343 h 659131"/>
              <a:gd name="connsiteX192" fmla="*/ 630873 w 1261746"/>
              <a:gd name="connsiteY192" fmla="*/ 297795 h 659131"/>
              <a:gd name="connsiteX193" fmla="*/ 602412 w 1261746"/>
              <a:gd name="connsiteY193" fmla="*/ 269343 h 659131"/>
              <a:gd name="connsiteX194" fmla="*/ 630873 w 1261746"/>
              <a:gd name="connsiteY194" fmla="*/ 240891 h 659131"/>
              <a:gd name="connsiteX195" fmla="*/ 510391 w 1261746"/>
              <a:gd name="connsiteY195" fmla="*/ 240891 h 659131"/>
              <a:gd name="connsiteX196" fmla="*/ 538852 w 1261746"/>
              <a:gd name="connsiteY196" fmla="*/ 269343 h 659131"/>
              <a:gd name="connsiteX197" fmla="*/ 510391 w 1261746"/>
              <a:gd name="connsiteY197" fmla="*/ 297795 h 659131"/>
              <a:gd name="connsiteX198" fmla="*/ 481930 w 1261746"/>
              <a:gd name="connsiteY198" fmla="*/ 269343 h 659131"/>
              <a:gd name="connsiteX199" fmla="*/ 510391 w 1261746"/>
              <a:gd name="connsiteY199" fmla="*/ 240891 h 659131"/>
              <a:gd name="connsiteX200" fmla="*/ 389908 w 1261746"/>
              <a:gd name="connsiteY200" fmla="*/ 240891 h 659131"/>
              <a:gd name="connsiteX201" fmla="*/ 418369 w 1261746"/>
              <a:gd name="connsiteY201" fmla="*/ 269343 h 659131"/>
              <a:gd name="connsiteX202" fmla="*/ 389908 w 1261746"/>
              <a:gd name="connsiteY202" fmla="*/ 297795 h 659131"/>
              <a:gd name="connsiteX203" fmla="*/ 361447 w 1261746"/>
              <a:gd name="connsiteY203" fmla="*/ 269343 h 659131"/>
              <a:gd name="connsiteX204" fmla="*/ 389908 w 1261746"/>
              <a:gd name="connsiteY204" fmla="*/ 240891 h 659131"/>
              <a:gd name="connsiteX205" fmla="*/ 269426 w 1261746"/>
              <a:gd name="connsiteY205" fmla="*/ 240891 h 659131"/>
              <a:gd name="connsiteX206" fmla="*/ 297887 w 1261746"/>
              <a:gd name="connsiteY206" fmla="*/ 269343 h 659131"/>
              <a:gd name="connsiteX207" fmla="*/ 269426 w 1261746"/>
              <a:gd name="connsiteY207" fmla="*/ 297795 h 659131"/>
              <a:gd name="connsiteX208" fmla="*/ 240965 w 1261746"/>
              <a:gd name="connsiteY208" fmla="*/ 269343 h 659131"/>
              <a:gd name="connsiteX209" fmla="*/ 269426 w 1261746"/>
              <a:gd name="connsiteY209" fmla="*/ 240891 h 659131"/>
              <a:gd name="connsiteX210" fmla="*/ 148943 w 1261746"/>
              <a:gd name="connsiteY210" fmla="*/ 240891 h 659131"/>
              <a:gd name="connsiteX211" fmla="*/ 177404 w 1261746"/>
              <a:gd name="connsiteY211" fmla="*/ 269343 h 659131"/>
              <a:gd name="connsiteX212" fmla="*/ 148943 w 1261746"/>
              <a:gd name="connsiteY212" fmla="*/ 297795 h 659131"/>
              <a:gd name="connsiteX213" fmla="*/ 120482 w 1261746"/>
              <a:gd name="connsiteY213" fmla="*/ 269343 h 659131"/>
              <a:gd name="connsiteX214" fmla="*/ 148943 w 1261746"/>
              <a:gd name="connsiteY214" fmla="*/ 240891 h 659131"/>
              <a:gd name="connsiteX215" fmla="*/ 28461 w 1261746"/>
              <a:gd name="connsiteY215" fmla="*/ 240891 h 659131"/>
              <a:gd name="connsiteX216" fmla="*/ 56922 w 1261746"/>
              <a:gd name="connsiteY216" fmla="*/ 269343 h 659131"/>
              <a:gd name="connsiteX217" fmla="*/ 28461 w 1261746"/>
              <a:gd name="connsiteY217" fmla="*/ 297795 h 659131"/>
              <a:gd name="connsiteX218" fmla="*/ 0 w 1261746"/>
              <a:gd name="connsiteY218" fmla="*/ 269343 h 659131"/>
              <a:gd name="connsiteX219" fmla="*/ 28461 w 1261746"/>
              <a:gd name="connsiteY219" fmla="*/ 240891 h 659131"/>
              <a:gd name="connsiteX220" fmla="*/ 1233285 w 1261746"/>
              <a:gd name="connsiteY220" fmla="*/ 120445 h 659131"/>
              <a:gd name="connsiteX221" fmla="*/ 1261746 w 1261746"/>
              <a:gd name="connsiteY221" fmla="*/ 148897 h 659131"/>
              <a:gd name="connsiteX222" fmla="*/ 1233285 w 1261746"/>
              <a:gd name="connsiteY222" fmla="*/ 177349 h 659131"/>
              <a:gd name="connsiteX223" fmla="*/ 1204824 w 1261746"/>
              <a:gd name="connsiteY223" fmla="*/ 148897 h 659131"/>
              <a:gd name="connsiteX224" fmla="*/ 1233285 w 1261746"/>
              <a:gd name="connsiteY224" fmla="*/ 120445 h 659131"/>
              <a:gd name="connsiteX225" fmla="*/ 1112803 w 1261746"/>
              <a:gd name="connsiteY225" fmla="*/ 120445 h 659131"/>
              <a:gd name="connsiteX226" fmla="*/ 1141264 w 1261746"/>
              <a:gd name="connsiteY226" fmla="*/ 148897 h 659131"/>
              <a:gd name="connsiteX227" fmla="*/ 1112803 w 1261746"/>
              <a:gd name="connsiteY227" fmla="*/ 177349 h 659131"/>
              <a:gd name="connsiteX228" fmla="*/ 1084342 w 1261746"/>
              <a:gd name="connsiteY228" fmla="*/ 148897 h 659131"/>
              <a:gd name="connsiteX229" fmla="*/ 1112803 w 1261746"/>
              <a:gd name="connsiteY229" fmla="*/ 120445 h 659131"/>
              <a:gd name="connsiteX230" fmla="*/ 992320 w 1261746"/>
              <a:gd name="connsiteY230" fmla="*/ 120445 h 659131"/>
              <a:gd name="connsiteX231" fmla="*/ 1020781 w 1261746"/>
              <a:gd name="connsiteY231" fmla="*/ 148897 h 659131"/>
              <a:gd name="connsiteX232" fmla="*/ 992320 w 1261746"/>
              <a:gd name="connsiteY232" fmla="*/ 177349 h 659131"/>
              <a:gd name="connsiteX233" fmla="*/ 963859 w 1261746"/>
              <a:gd name="connsiteY233" fmla="*/ 148897 h 659131"/>
              <a:gd name="connsiteX234" fmla="*/ 992320 w 1261746"/>
              <a:gd name="connsiteY234" fmla="*/ 120445 h 659131"/>
              <a:gd name="connsiteX235" fmla="*/ 871838 w 1261746"/>
              <a:gd name="connsiteY235" fmla="*/ 120445 h 659131"/>
              <a:gd name="connsiteX236" fmla="*/ 900299 w 1261746"/>
              <a:gd name="connsiteY236" fmla="*/ 148897 h 659131"/>
              <a:gd name="connsiteX237" fmla="*/ 871838 w 1261746"/>
              <a:gd name="connsiteY237" fmla="*/ 177349 h 659131"/>
              <a:gd name="connsiteX238" fmla="*/ 843377 w 1261746"/>
              <a:gd name="connsiteY238" fmla="*/ 148897 h 659131"/>
              <a:gd name="connsiteX239" fmla="*/ 871838 w 1261746"/>
              <a:gd name="connsiteY239" fmla="*/ 120445 h 659131"/>
              <a:gd name="connsiteX240" fmla="*/ 751356 w 1261746"/>
              <a:gd name="connsiteY240" fmla="*/ 120445 h 659131"/>
              <a:gd name="connsiteX241" fmla="*/ 779817 w 1261746"/>
              <a:gd name="connsiteY241" fmla="*/ 148897 h 659131"/>
              <a:gd name="connsiteX242" fmla="*/ 751356 w 1261746"/>
              <a:gd name="connsiteY242" fmla="*/ 177349 h 659131"/>
              <a:gd name="connsiteX243" fmla="*/ 722895 w 1261746"/>
              <a:gd name="connsiteY243" fmla="*/ 148897 h 659131"/>
              <a:gd name="connsiteX244" fmla="*/ 751356 w 1261746"/>
              <a:gd name="connsiteY244" fmla="*/ 120445 h 659131"/>
              <a:gd name="connsiteX245" fmla="*/ 630873 w 1261746"/>
              <a:gd name="connsiteY245" fmla="*/ 120445 h 659131"/>
              <a:gd name="connsiteX246" fmla="*/ 659334 w 1261746"/>
              <a:gd name="connsiteY246" fmla="*/ 148897 h 659131"/>
              <a:gd name="connsiteX247" fmla="*/ 630873 w 1261746"/>
              <a:gd name="connsiteY247" fmla="*/ 177349 h 659131"/>
              <a:gd name="connsiteX248" fmla="*/ 602412 w 1261746"/>
              <a:gd name="connsiteY248" fmla="*/ 148897 h 659131"/>
              <a:gd name="connsiteX249" fmla="*/ 630873 w 1261746"/>
              <a:gd name="connsiteY249" fmla="*/ 120445 h 659131"/>
              <a:gd name="connsiteX250" fmla="*/ 510391 w 1261746"/>
              <a:gd name="connsiteY250" fmla="*/ 120445 h 659131"/>
              <a:gd name="connsiteX251" fmla="*/ 538852 w 1261746"/>
              <a:gd name="connsiteY251" fmla="*/ 148897 h 659131"/>
              <a:gd name="connsiteX252" fmla="*/ 510391 w 1261746"/>
              <a:gd name="connsiteY252" fmla="*/ 177349 h 659131"/>
              <a:gd name="connsiteX253" fmla="*/ 481930 w 1261746"/>
              <a:gd name="connsiteY253" fmla="*/ 148897 h 659131"/>
              <a:gd name="connsiteX254" fmla="*/ 510391 w 1261746"/>
              <a:gd name="connsiteY254" fmla="*/ 120445 h 659131"/>
              <a:gd name="connsiteX255" fmla="*/ 389908 w 1261746"/>
              <a:gd name="connsiteY255" fmla="*/ 120445 h 659131"/>
              <a:gd name="connsiteX256" fmla="*/ 418369 w 1261746"/>
              <a:gd name="connsiteY256" fmla="*/ 148897 h 659131"/>
              <a:gd name="connsiteX257" fmla="*/ 389908 w 1261746"/>
              <a:gd name="connsiteY257" fmla="*/ 177349 h 659131"/>
              <a:gd name="connsiteX258" fmla="*/ 361447 w 1261746"/>
              <a:gd name="connsiteY258" fmla="*/ 148897 h 659131"/>
              <a:gd name="connsiteX259" fmla="*/ 389908 w 1261746"/>
              <a:gd name="connsiteY259" fmla="*/ 120445 h 659131"/>
              <a:gd name="connsiteX260" fmla="*/ 269426 w 1261746"/>
              <a:gd name="connsiteY260" fmla="*/ 120445 h 659131"/>
              <a:gd name="connsiteX261" fmla="*/ 297887 w 1261746"/>
              <a:gd name="connsiteY261" fmla="*/ 148897 h 659131"/>
              <a:gd name="connsiteX262" fmla="*/ 269426 w 1261746"/>
              <a:gd name="connsiteY262" fmla="*/ 177349 h 659131"/>
              <a:gd name="connsiteX263" fmla="*/ 240965 w 1261746"/>
              <a:gd name="connsiteY263" fmla="*/ 148897 h 659131"/>
              <a:gd name="connsiteX264" fmla="*/ 269426 w 1261746"/>
              <a:gd name="connsiteY264" fmla="*/ 120445 h 659131"/>
              <a:gd name="connsiteX265" fmla="*/ 148943 w 1261746"/>
              <a:gd name="connsiteY265" fmla="*/ 120445 h 659131"/>
              <a:gd name="connsiteX266" fmla="*/ 177404 w 1261746"/>
              <a:gd name="connsiteY266" fmla="*/ 148897 h 659131"/>
              <a:gd name="connsiteX267" fmla="*/ 148943 w 1261746"/>
              <a:gd name="connsiteY267" fmla="*/ 177349 h 659131"/>
              <a:gd name="connsiteX268" fmla="*/ 120482 w 1261746"/>
              <a:gd name="connsiteY268" fmla="*/ 148897 h 659131"/>
              <a:gd name="connsiteX269" fmla="*/ 148943 w 1261746"/>
              <a:gd name="connsiteY269" fmla="*/ 120445 h 659131"/>
              <a:gd name="connsiteX270" fmla="*/ 28461 w 1261746"/>
              <a:gd name="connsiteY270" fmla="*/ 120445 h 659131"/>
              <a:gd name="connsiteX271" fmla="*/ 56922 w 1261746"/>
              <a:gd name="connsiteY271" fmla="*/ 148897 h 659131"/>
              <a:gd name="connsiteX272" fmla="*/ 28461 w 1261746"/>
              <a:gd name="connsiteY272" fmla="*/ 177349 h 659131"/>
              <a:gd name="connsiteX273" fmla="*/ 0 w 1261746"/>
              <a:gd name="connsiteY273" fmla="*/ 148897 h 659131"/>
              <a:gd name="connsiteX274" fmla="*/ 28461 w 1261746"/>
              <a:gd name="connsiteY274" fmla="*/ 120445 h 659131"/>
              <a:gd name="connsiteX275" fmla="*/ 1233285 w 1261746"/>
              <a:gd name="connsiteY275" fmla="*/ 0 h 659131"/>
              <a:gd name="connsiteX276" fmla="*/ 1261746 w 1261746"/>
              <a:gd name="connsiteY276" fmla="*/ 28452 h 659131"/>
              <a:gd name="connsiteX277" fmla="*/ 1233285 w 1261746"/>
              <a:gd name="connsiteY277" fmla="*/ 56904 h 659131"/>
              <a:gd name="connsiteX278" fmla="*/ 1204824 w 1261746"/>
              <a:gd name="connsiteY278" fmla="*/ 28452 h 659131"/>
              <a:gd name="connsiteX279" fmla="*/ 1233285 w 1261746"/>
              <a:gd name="connsiteY279" fmla="*/ 0 h 659131"/>
              <a:gd name="connsiteX280" fmla="*/ 1112803 w 1261746"/>
              <a:gd name="connsiteY280" fmla="*/ 0 h 659131"/>
              <a:gd name="connsiteX281" fmla="*/ 1141264 w 1261746"/>
              <a:gd name="connsiteY281" fmla="*/ 28452 h 659131"/>
              <a:gd name="connsiteX282" fmla="*/ 1112803 w 1261746"/>
              <a:gd name="connsiteY282" fmla="*/ 56904 h 659131"/>
              <a:gd name="connsiteX283" fmla="*/ 1084342 w 1261746"/>
              <a:gd name="connsiteY283" fmla="*/ 28452 h 659131"/>
              <a:gd name="connsiteX284" fmla="*/ 1112803 w 1261746"/>
              <a:gd name="connsiteY284" fmla="*/ 0 h 659131"/>
              <a:gd name="connsiteX285" fmla="*/ 992320 w 1261746"/>
              <a:gd name="connsiteY285" fmla="*/ 0 h 659131"/>
              <a:gd name="connsiteX286" fmla="*/ 1020781 w 1261746"/>
              <a:gd name="connsiteY286" fmla="*/ 28452 h 659131"/>
              <a:gd name="connsiteX287" fmla="*/ 992320 w 1261746"/>
              <a:gd name="connsiteY287" fmla="*/ 56904 h 659131"/>
              <a:gd name="connsiteX288" fmla="*/ 963859 w 1261746"/>
              <a:gd name="connsiteY288" fmla="*/ 28452 h 659131"/>
              <a:gd name="connsiteX289" fmla="*/ 992320 w 1261746"/>
              <a:gd name="connsiteY289" fmla="*/ 0 h 659131"/>
              <a:gd name="connsiteX290" fmla="*/ 871838 w 1261746"/>
              <a:gd name="connsiteY290" fmla="*/ 0 h 659131"/>
              <a:gd name="connsiteX291" fmla="*/ 900299 w 1261746"/>
              <a:gd name="connsiteY291" fmla="*/ 28452 h 659131"/>
              <a:gd name="connsiteX292" fmla="*/ 871838 w 1261746"/>
              <a:gd name="connsiteY292" fmla="*/ 56904 h 659131"/>
              <a:gd name="connsiteX293" fmla="*/ 843377 w 1261746"/>
              <a:gd name="connsiteY293" fmla="*/ 28452 h 659131"/>
              <a:gd name="connsiteX294" fmla="*/ 871838 w 1261746"/>
              <a:gd name="connsiteY294" fmla="*/ 0 h 659131"/>
              <a:gd name="connsiteX295" fmla="*/ 751356 w 1261746"/>
              <a:gd name="connsiteY295" fmla="*/ 0 h 659131"/>
              <a:gd name="connsiteX296" fmla="*/ 779817 w 1261746"/>
              <a:gd name="connsiteY296" fmla="*/ 28452 h 659131"/>
              <a:gd name="connsiteX297" fmla="*/ 751356 w 1261746"/>
              <a:gd name="connsiteY297" fmla="*/ 56904 h 659131"/>
              <a:gd name="connsiteX298" fmla="*/ 722895 w 1261746"/>
              <a:gd name="connsiteY298" fmla="*/ 28452 h 659131"/>
              <a:gd name="connsiteX299" fmla="*/ 751356 w 1261746"/>
              <a:gd name="connsiteY299" fmla="*/ 0 h 659131"/>
              <a:gd name="connsiteX300" fmla="*/ 630873 w 1261746"/>
              <a:gd name="connsiteY300" fmla="*/ 0 h 659131"/>
              <a:gd name="connsiteX301" fmla="*/ 659334 w 1261746"/>
              <a:gd name="connsiteY301" fmla="*/ 28452 h 659131"/>
              <a:gd name="connsiteX302" fmla="*/ 630873 w 1261746"/>
              <a:gd name="connsiteY302" fmla="*/ 56904 h 659131"/>
              <a:gd name="connsiteX303" fmla="*/ 602412 w 1261746"/>
              <a:gd name="connsiteY303" fmla="*/ 28452 h 659131"/>
              <a:gd name="connsiteX304" fmla="*/ 630873 w 1261746"/>
              <a:gd name="connsiteY304" fmla="*/ 0 h 659131"/>
              <a:gd name="connsiteX305" fmla="*/ 510391 w 1261746"/>
              <a:gd name="connsiteY305" fmla="*/ 0 h 659131"/>
              <a:gd name="connsiteX306" fmla="*/ 538852 w 1261746"/>
              <a:gd name="connsiteY306" fmla="*/ 28452 h 659131"/>
              <a:gd name="connsiteX307" fmla="*/ 510391 w 1261746"/>
              <a:gd name="connsiteY307" fmla="*/ 56904 h 659131"/>
              <a:gd name="connsiteX308" fmla="*/ 481930 w 1261746"/>
              <a:gd name="connsiteY308" fmla="*/ 28452 h 659131"/>
              <a:gd name="connsiteX309" fmla="*/ 510391 w 1261746"/>
              <a:gd name="connsiteY309" fmla="*/ 0 h 659131"/>
              <a:gd name="connsiteX310" fmla="*/ 389908 w 1261746"/>
              <a:gd name="connsiteY310" fmla="*/ 0 h 659131"/>
              <a:gd name="connsiteX311" fmla="*/ 418369 w 1261746"/>
              <a:gd name="connsiteY311" fmla="*/ 28452 h 659131"/>
              <a:gd name="connsiteX312" fmla="*/ 389908 w 1261746"/>
              <a:gd name="connsiteY312" fmla="*/ 56904 h 659131"/>
              <a:gd name="connsiteX313" fmla="*/ 361447 w 1261746"/>
              <a:gd name="connsiteY313" fmla="*/ 28452 h 659131"/>
              <a:gd name="connsiteX314" fmla="*/ 389908 w 1261746"/>
              <a:gd name="connsiteY314" fmla="*/ 0 h 659131"/>
              <a:gd name="connsiteX315" fmla="*/ 269426 w 1261746"/>
              <a:gd name="connsiteY315" fmla="*/ 0 h 659131"/>
              <a:gd name="connsiteX316" fmla="*/ 297887 w 1261746"/>
              <a:gd name="connsiteY316" fmla="*/ 28452 h 659131"/>
              <a:gd name="connsiteX317" fmla="*/ 269426 w 1261746"/>
              <a:gd name="connsiteY317" fmla="*/ 56904 h 659131"/>
              <a:gd name="connsiteX318" fmla="*/ 240965 w 1261746"/>
              <a:gd name="connsiteY318" fmla="*/ 28452 h 659131"/>
              <a:gd name="connsiteX319" fmla="*/ 269426 w 1261746"/>
              <a:gd name="connsiteY319" fmla="*/ 0 h 659131"/>
              <a:gd name="connsiteX320" fmla="*/ 148943 w 1261746"/>
              <a:gd name="connsiteY320" fmla="*/ 0 h 659131"/>
              <a:gd name="connsiteX321" fmla="*/ 177404 w 1261746"/>
              <a:gd name="connsiteY321" fmla="*/ 28452 h 659131"/>
              <a:gd name="connsiteX322" fmla="*/ 148943 w 1261746"/>
              <a:gd name="connsiteY322" fmla="*/ 56904 h 659131"/>
              <a:gd name="connsiteX323" fmla="*/ 120482 w 1261746"/>
              <a:gd name="connsiteY323" fmla="*/ 28452 h 659131"/>
              <a:gd name="connsiteX324" fmla="*/ 148943 w 1261746"/>
              <a:gd name="connsiteY324" fmla="*/ 0 h 659131"/>
              <a:gd name="connsiteX325" fmla="*/ 28461 w 1261746"/>
              <a:gd name="connsiteY325" fmla="*/ 0 h 659131"/>
              <a:gd name="connsiteX326" fmla="*/ 56922 w 1261746"/>
              <a:gd name="connsiteY326" fmla="*/ 28452 h 659131"/>
              <a:gd name="connsiteX327" fmla="*/ 28461 w 1261746"/>
              <a:gd name="connsiteY327" fmla="*/ 56904 h 659131"/>
              <a:gd name="connsiteX328" fmla="*/ 0 w 1261746"/>
              <a:gd name="connsiteY328" fmla="*/ 28452 h 659131"/>
              <a:gd name="connsiteX329" fmla="*/ 28461 w 1261746"/>
              <a:gd name="connsiteY329" fmla="*/ 0 h 65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Lst>
            <a:rect l="l" t="t" r="r" b="b"/>
            <a:pathLst>
              <a:path w="1261746" h="659131">
                <a:moveTo>
                  <a:pt x="1233285" y="602227"/>
                </a:moveTo>
                <a:cubicBezTo>
                  <a:pt x="1249004" y="602227"/>
                  <a:pt x="1261746" y="614965"/>
                  <a:pt x="1261746" y="630679"/>
                </a:cubicBezTo>
                <a:cubicBezTo>
                  <a:pt x="1261746" y="646393"/>
                  <a:pt x="1249004" y="659131"/>
                  <a:pt x="1233285" y="659131"/>
                </a:cubicBezTo>
                <a:cubicBezTo>
                  <a:pt x="1217566" y="659131"/>
                  <a:pt x="1204824" y="646393"/>
                  <a:pt x="1204824" y="630679"/>
                </a:cubicBezTo>
                <a:cubicBezTo>
                  <a:pt x="1204824" y="614965"/>
                  <a:pt x="1217566" y="602227"/>
                  <a:pt x="1233285" y="602227"/>
                </a:cubicBezTo>
                <a:close/>
                <a:moveTo>
                  <a:pt x="1112803" y="602227"/>
                </a:moveTo>
                <a:cubicBezTo>
                  <a:pt x="1128522" y="602227"/>
                  <a:pt x="1141264" y="614965"/>
                  <a:pt x="1141264" y="630679"/>
                </a:cubicBezTo>
                <a:cubicBezTo>
                  <a:pt x="1141264" y="646393"/>
                  <a:pt x="1128522" y="659131"/>
                  <a:pt x="1112803" y="659131"/>
                </a:cubicBezTo>
                <a:cubicBezTo>
                  <a:pt x="1097084" y="659131"/>
                  <a:pt x="1084342" y="646393"/>
                  <a:pt x="1084342" y="630679"/>
                </a:cubicBezTo>
                <a:cubicBezTo>
                  <a:pt x="1084342" y="614965"/>
                  <a:pt x="1097084" y="602227"/>
                  <a:pt x="1112803" y="602227"/>
                </a:cubicBezTo>
                <a:close/>
                <a:moveTo>
                  <a:pt x="992320" y="602227"/>
                </a:moveTo>
                <a:cubicBezTo>
                  <a:pt x="1008039" y="602227"/>
                  <a:pt x="1020781" y="614965"/>
                  <a:pt x="1020781" y="630679"/>
                </a:cubicBezTo>
                <a:cubicBezTo>
                  <a:pt x="1020781" y="646393"/>
                  <a:pt x="1008039" y="659131"/>
                  <a:pt x="992320" y="659131"/>
                </a:cubicBezTo>
                <a:cubicBezTo>
                  <a:pt x="976601" y="659131"/>
                  <a:pt x="963859" y="646393"/>
                  <a:pt x="963859" y="630679"/>
                </a:cubicBezTo>
                <a:cubicBezTo>
                  <a:pt x="963859" y="614965"/>
                  <a:pt x="976601" y="602227"/>
                  <a:pt x="992320" y="602227"/>
                </a:cubicBezTo>
                <a:close/>
                <a:moveTo>
                  <a:pt x="871838" y="602227"/>
                </a:moveTo>
                <a:cubicBezTo>
                  <a:pt x="887557" y="602227"/>
                  <a:pt x="900299" y="614965"/>
                  <a:pt x="900299" y="630679"/>
                </a:cubicBezTo>
                <a:cubicBezTo>
                  <a:pt x="900299" y="646393"/>
                  <a:pt x="887557" y="659131"/>
                  <a:pt x="871838" y="659131"/>
                </a:cubicBezTo>
                <a:cubicBezTo>
                  <a:pt x="856119" y="659131"/>
                  <a:pt x="843377" y="646393"/>
                  <a:pt x="843377" y="630679"/>
                </a:cubicBezTo>
                <a:cubicBezTo>
                  <a:pt x="843377" y="614965"/>
                  <a:pt x="856119" y="602227"/>
                  <a:pt x="871838" y="602227"/>
                </a:cubicBezTo>
                <a:close/>
                <a:moveTo>
                  <a:pt x="751356" y="602227"/>
                </a:moveTo>
                <a:cubicBezTo>
                  <a:pt x="767075" y="602227"/>
                  <a:pt x="779817" y="614965"/>
                  <a:pt x="779817" y="630679"/>
                </a:cubicBezTo>
                <a:cubicBezTo>
                  <a:pt x="779817" y="646393"/>
                  <a:pt x="767075" y="659131"/>
                  <a:pt x="751356" y="659131"/>
                </a:cubicBezTo>
                <a:cubicBezTo>
                  <a:pt x="735637" y="659131"/>
                  <a:pt x="722895" y="646393"/>
                  <a:pt x="722895" y="630679"/>
                </a:cubicBezTo>
                <a:cubicBezTo>
                  <a:pt x="722895" y="614965"/>
                  <a:pt x="735637" y="602227"/>
                  <a:pt x="751356" y="602227"/>
                </a:cubicBezTo>
                <a:close/>
                <a:moveTo>
                  <a:pt x="630873" y="602227"/>
                </a:moveTo>
                <a:cubicBezTo>
                  <a:pt x="646592" y="602227"/>
                  <a:pt x="659334" y="614965"/>
                  <a:pt x="659334" y="630679"/>
                </a:cubicBezTo>
                <a:cubicBezTo>
                  <a:pt x="659334" y="646393"/>
                  <a:pt x="646592" y="659131"/>
                  <a:pt x="630873" y="659131"/>
                </a:cubicBezTo>
                <a:cubicBezTo>
                  <a:pt x="615154" y="659131"/>
                  <a:pt x="602412" y="646393"/>
                  <a:pt x="602412" y="630679"/>
                </a:cubicBezTo>
                <a:cubicBezTo>
                  <a:pt x="602412" y="614965"/>
                  <a:pt x="615154" y="602227"/>
                  <a:pt x="630873" y="602227"/>
                </a:cubicBezTo>
                <a:close/>
                <a:moveTo>
                  <a:pt x="510391" y="602227"/>
                </a:moveTo>
                <a:cubicBezTo>
                  <a:pt x="526110" y="602227"/>
                  <a:pt x="538852" y="614965"/>
                  <a:pt x="538852" y="630679"/>
                </a:cubicBezTo>
                <a:cubicBezTo>
                  <a:pt x="538852" y="646393"/>
                  <a:pt x="526110" y="659131"/>
                  <a:pt x="510391" y="659131"/>
                </a:cubicBezTo>
                <a:cubicBezTo>
                  <a:pt x="494672" y="659131"/>
                  <a:pt x="481930" y="646393"/>
                  <a:pt x="481930" y="630679"/>
                </a:cubicBezTo>
                <a:cubicBezTo>
                  <a:pt x="481930" y="614965"/>
                  <a:pt x="494672" y="602227"/>
                  <a:pt x="510391" y="602227"/>
                </a:cubicBezTo>
                <a:close/>
                <a:moveTo>
                  <a:pt x="389908" y="602227"/>
                </a:moveTo>
                <a:cubicBezTo>
                  <a:pt x="405627" y="602227"/>
                  <a:pt x="418369" y="614965"/>
                  <a:pt x="418369" y="630679"/>
                </a:cubicBezTo>
                <a:cubicBezTo>
                  <a:pt x="418369" y="646393"/>
                  <a:pt x="405627" y="659131"/>
                  <a:pt x="389908" y="659131"/>
                </a:cubicBezTo>
                <a:cubicBezTo>
                  <a:pt x="374189" y="659131"/>
                  <a:pt x="361447" y="646393"/>
                  <a:pt x="361447" y="630679"/>
                </a:cubicBezTo>
                <a:cubicBezTo>
                  <a:pt x="361447" y="614965"/>
                  <a:pt x="374189" y="602227"/>
                  <a:pt x="389908" y="602227"/>
                </a:cubicBezTo>
                <a:close/>
                <a:moveTo>
                  <a:pt x="269426" y="602227"/>
                </a:moveTo>
                <a:cubicBezTo>
                  <a:pt x="285145" y="602227"/>
                  <a:pt x="297887" y="614965"/>
                  <a:pt x="297887" y="630679"/>
                </a:cubicBezTo>
                <a:cubicBezTo>
                  <a:pt x="297887" y="646393"/>
                  <a:pt x="285145" y="659131"/>
                  <a:pt x="269426" y="659131"/>
                </a:cubicBezTo>
                <a:cubicBezTo>
                  <a:pt x="253707" y="659131"/>
                  <a:pt x="240965" y="646393"/>
                  <a:pt x="240965" y="630679"/>
                </a:cubicBezTo>
                <a:cubicBezTo>
                  <a:pt x="240965" y="614965"/>
                  <a:pt x="253707" y="602227"/>
                  <a:pt x="269426" y="602227"/>
                </a:cubicBezTo>
                <a:close/>
                <a:moveTo>
                  <a:pt x="148943" y="602227"/>
                </a:moveTo>
                <a:cubicBezTo>
                  <a:pt x="164662" y="602227"/>
                  <a:pt x="177404" y="614965"/>
                  <a:pt x="177404" y="630679"/>
                </a:cubicBezTo>
                <a:cubicBezTo>
                  <a:pt x="177404" y="646393"/>
                  <a:pt x="164662" y="659131"/>
                  <a:pt x="148943" y="659131"/>
                </a:cubicBezTo>
                <a:cubicBezTo>
                  <a:pt x="133224" y="659131"/>
                  <a:pt x="120482" y="646393"/>
                  <a:pt x="120482" y="630679"/>
                </a:cubicBezTo>
                <a:cubicBezTo>
                  <a:pt x="120482" y="614965"/>
                  <a:pt x="133224" y="602227"/>
                  <a:pt x="148943" y="602227"/>
                </a:cubicBezTo>
                <a:close/>
                <a:moveTo>
                  <a:pt x="28461" y="602227"/>
                </a:moveTo>
                <a:cubicBezTo>
                  <a:pt x="44180" y="602227"/>
                  <a:pt x="56922" y="614965"/>
                  <a:pt x="56922" y="630679"/>
                </a:cubicBezTo>
                <a:cubicBezTo>
                  <a:pt x="56922" y="646393"/>
                  <a:pt x="44180" y="659131"/>
                  <a:pt x="28461" y="659131"/>
                </a:cubicBezTo>
                <a:cubicBezTo>
                  <a:pt x="12742" y="659131"/>
                  <a:pt x="0" y="646393"/>
                  <a:pt x="0" y="630679"/>
                </a:cubicBezTo>
                <a:cubicBezTo>
                  <a:pt x="0" y="614965"/>
                  <a:pt x="12742" y="602227"/>
                  <a:pt x="28461" y="602227"/>
                </a:cubicBezTo>
                <a:close/>
                <a:moveTo>
                  <a:pt x="1233285" y="481781"/>
                </a:moveTo>
                <a:cubicBezTo>
                  <a:pt x="1249004" y="481781"/>
                  <a:pt x="1261746" y="494519"/>
                  <a:pt x="1261746" y="510233"/>
                </a:cubicBezTo>
                <a:cubicBezTo>
                  <a:pt x="1261746" y="525947"/>
                  <a:pt x="1249004" y="538685"/>
                  <a:pt x="1233285" y="538685"/>
                </a:cubicBezTo>
                <a:cubicBezTo>
                  <a:pt x="1217566" y="538685"/>
                  <a:pt x="1204824" y="525947"/>
                  <a:pt x="1204824" y="510233"/>
                </a:cubicBezTo>
                <a:cubicBezTo>
                  <a:pt x="1204824" y="494519"/>
                  <a:pt x="1217566" y="481781"/>
                  <a:pt x="1233285" y="481781"/>
                </a:cubicBezTo>
                <a:close/>
                <a:moveTo>
                  <a:pt x="1112803" y="481781"/>
                </a:moveTo>
                <a:cubicBezTo>
                  <a:pt x="1128522" y="481781"/>
                  <a:pt x="1141264" y="494519"/>
                  <a:pt x="1141264" y="510233"/>
                </a:cubicBezTo>
                <a:cubicBezTo>
                  <a:pt x="1141264" y="525947"/>
                  <a:pt x="1128522" y="538685"/>
                  <a:pt x="1112803" y="538685"/>
                </a:cubicBezTo>
                <a:cubicBezTo>
                  <a:pt x="1097084" y="538685"/>
                  <a:pt x="1084342" y="525947"/>
                  <a:pt x="1084342" y="510233"/>
                </a:cubicBezTo>
                <a:cubicBezTo>
                  <a:pt x="1084342" y="494519"/>
                  <a:pt x="1097084" y="481781"/>
                  <a:pt x="1112803" y="481781"/>
                </a:cubicBezTo>
                <a:close/>
                <a:moveTo>
                  <a:pt x="992320" y="481781"/>
                </a:moveTo>
                <a:cubicBezTo>
                  <a:pt x="1008039" y="481781"/>
                  <a:pt x="1020781" y="494519"/>
                  <a:pt x="1020781" y="510233"/>
                </a:cubicBezTo>
                <a:cubicBezTo>
                  <a:pt x="1020781" y="525947"/>
                  <a:pt x="1008039" y="538685"/>
                  <a:pt x="992320" y="538685"/>
                </a:cubicBezTo>
                <a:cubicBezTo>
                  <a:pt x="976601" y="538685"/>
                  <a:pt x="963859" y="525947"/>
                  <a:pt x="963859" y="510233"/>
                </a:cubicBezTo>
                <a:cubicBezTo>
                  <a:pt x="963859" y="494519"/>
                  <a:pt x="976601" y="481781"/>
                  <a:pt x="992320" y="481781"/>
                </a:cubicBezTo>
                <a:close/>
                <a:moveTo>
                  <a:pt x="871838" y="481781"/>
                </a:moveTo>
                <a:cubicBezTo>
                  <a:pt x="887557" y="481781"/>
                  <a:pt x="900299" y="494519"/>
                  <a:pt x="900299" y="510233"/>
                </a:cubicBezTo>
                <a:cubicBezTo>
                  <a:pt x="900299" y="525947"/>
                  <a:pt x="887557" y="538685"/>
                  <a:pt x="871838" y="538685"/>
                </a:cubicBezTo>
                <a:cubicBezTo>
                  <a:pt x="856119" y="538685"/>
                  <a:pt x="843377" y="525947"/>
                  <a:pt x="843377" y="510233"/>
                </a:cubicBezTo>
                <a:cubicBezTo>
                  <a:pt x="843377" y="494519"/>
                  <a:pt x="856119" y="481781"/>
                  <a:pt x="871838" y="481781"/>
                </a:cubicBezTo>
                <a:close/>
                <a:moveTo>
                  <a:pt x="751356" y="481781"/>
                </a:moveTo>
                <a:cubicBezTo>
                  <a:pt x="767075" y="481781"/>
                  <a:pt x="779817" y="494519"/>
                  <a:pt x="779817" y="510233"/>
                </a:cubicBezTo>
                <a:cubicBezTo>
                  <a:pt x="779817" y="525947"/>
                  <a:pt x="767075" y="538685"/>
                  <a:pt x="751356" y="538685"/>
                </a:cubicBezTo>
                <a:cubicBezTo>
                  <a:pt x="735637" y="538685"/>
                  <a:pt x="722895" y="525947"/>
                  <a:pt x="722895" y="510233"/>
                </a:cubicBezTo>
                <a:cubicBezTo>
                  <a:pt x="722895" y="494519"/>
                  <a:pt x="735637" y="481781"/>
                  <a:pt x="751356" y="481781"/>
                </a:cubicBezTo>
                <a:close/>
                <a:moveTo>
                  <a:pt x="630873" y="481781"/>
                </a:moveTo>
                <a:cubicBezTo>
                  <a:pt x="646592" y="481781"/>
                  <a:pt x="659334" y="494519"/>
                  <a:pt x="659334" y="510233"/>
                </a:cubicBezTo>
                <a:cubicBezTo>
                  <a:pt x="659334" y="525947"/>
                  <a:pt x="646592" y="538685"/>
                  <a:pt x="630873" y="538685"/>
                </a:cubicBezTo>
                <a:cubicBezTo>
                  <a:pt x="615154" y="538685"/>
                  <a:pt x="602412" y="525947"/>
                  <a:pt x="602412" y="510233"/>
                </a:cubicBezTo>
                <a:cubicBezTo>
                  <a:pt x="602412" y="494519"/>
                  <a:pt x="615154" y="481781"/>
                  <a:pt x="630873" y="481781"/>
                </a:cubicBezTo>
                <a:close/>
                <a:moveTo>
                  <a:pt x="510391" y="481781"/>
                </a:moveTo>
                <a:cubicBezTo>
                  <a:pt x="526110" y="481781"/>
                  <a:pt x="538852" y="494519"/>
                  <a:pt x="538852" y="510233"/>
                </a:cubicBezTo>
                <a:cubicBezTo>
                  <a:pt x="538852" y="525947"/>
                  <a:pt x="526110" y="538685"/>
                  <a:pt x="510391" y="538685"/>
                </a:cubicBezTo>
                <a:cubicBezTo>
                  <a:pt x="494672" y="538685"/>
                  <a:pt x="481930" y="525947"/>
                  <a:pt x="481930" y="510233"/>
                </a:cubicBezTo>
                <a:cubicBezTo>
                  <a:pt x="481930" y="494519"/>
                  <a:pt x="494672" y="481781"/>
                  <a:pt x="510391" y="481781"/>
                </a:cubicBezTo>
                <a:close/>
                <a:moveTo>
                  <a:pt x="389908" y="481781"/>
                </a:moveTo>
                <a:cubicBezTo>
                  <a:pt x="405627" y="481781"/>
                  <a:pt x="418369" y="494519"/>
                  <a:pt x="418369" y="510233"/>
                </a:cubicBezTo>
                <a:cubicBezTo>
                  <a:pt x="418369" y="525947"/>
                  <a:pt x="405627" y="538685"/>
                  <a:pt x="389908" y="538685"/>
                </a:cubicBezTo>
                <a:cubicBezTo>
                  <a:pt x="374189" y="538685"/>
                  <a:pt x="361447" y="525947"/>
                  <a:pt x="361447" y="510233"/>
                </a:cubicBezTo>
                <a:cubicBezTo>
                  <a:pt x="361447" y="494519"/>
                  <a:pt x="374189" y="481781"/>
                  <a:pt x="389908" y="481781"/>
                </a:cubicBezTo>
                <a:close/>
                <a:moveTo>
                  <a:pt x="269426" y="481781"/>
                </a:moveTo>
                <a:cubicBezTo>
                  <a:pt x="285145" y="481781"/>
                  <a:pt x="297887" y="494519"/>
                  <a:pt x="297887" y="510233"/>
                </a:cubicBezTo>
                <a:cubicBezTo>
                  <a:pt x="297887" y="525947"/>
                  <a:pt x="285145" y="538685"/>
                  <a:pt x="269426" y="538685"/>
                </a:cubicBezTo>
                <a:cubicBezTo>
                  <a:pt x="253707" y="538685"/>
                  <a:pt x="240965" y="525947"/>
                  <a:pt x="240965" y="510233"/>
                </a:cubicBezTo>
                <a:cubicBezTo>
                  <a:pt x="240965" y="494519"/>
                  <a:pt x="253707" y="481781"/>
                  <a:pt x="269426" y="481781"/>
                </a:cubicBezTo>
                <a:close/>
                <a:moveTo>
                  <a:pt x="148943" y="481781"/>
                </a:moveTo>
                <a:cubicBezTo>
                  <a:pt x="164662" y="481781"/>
                  <a:pt x="177404" y="494519"/>
                  <a:pt x="177404" y="510233"/>
                </a:cubicBezTo>
                <a:cubicBezTo>
                  <a:pt x="177404" y="525947"/>
                  <a:pt x="164662" y="538685"/>
                  <a:pt x="148943" y="538685"/>
                </a:cubicBezTo>
                <a:cubicBezTo>
                  <a:pt x="133224" y="538685"/>
                  <a:pt x="120482" y="525947"/>
                  <a:pt x="120482" y="510233"/>
                </a:cubicBezTo>
                <a:cubicBezTo>
                  <a:pt x="120482" y="494519"/>
                  <a:pt x="133224" y="481781"/>
                  <a:pt x="148943" y="481781"/>
                </a:cubicBezTo>
                <a:close/>
                <a:moveTo>
                  <a:pt x="28461" y="481781"/>
                </a:moveTo>
                <a:cubicBezTo>
                  <a:pt x="44180" y="481781"/>
                  <a:pt x="56922" y="494519"/>
                  <a:pt x="56922" y="510233"/>
                </a:cubicBezTo>
                <a:cubicBezTo>
                  <a:pt x="56922" y="525947"/>
                  <a:pt x="44180" y="538685"/>
                  <a:pt x="28461" y="538685"/>
                </a:cubicBezTo>
                <a:cubicBezTo>
                  <a:pt x="12742" y="538685"/>
                  <a:pt x="0" y="525947"/>
                  <a:pt x="0" y="510233"/>
                </a:cubicBezTo>
                <a:cubicBezTo>
                  <a:pt x="0" y="494519"/>
                  <a:pt x="12742" y="481781"/>
                  <a:pt x="28461" y="481781"/>
                </a:cubicBezTo>
                <a:close/>
                <a:moveTo>
                  <a:pt x="1233285" y="361336"/>
                </a:moveTo>
                <a:cubicBezTo>
                  <a:pt x="1249004" y="361336"/>
                  <a:pt x="1261746" y="374074"/>
                  <a:pt x="1261746" y="389788"/>
                </a:cubicBezTo>
                <a:cubicBezTo>
                  <a:pt x="1261746" y="405502"/>
                  <a:pt x="1249004" y="418240"/>
                  <a:pt x="1233285" y="418240"/>
                </a:cubicBezTo>
                <a:cubicBezTo>
                  <a:pt x="1217566" y="418240"/>
                  <a:pt x="1204824" y="405502"/>
                  <a:pt x="1204824" y="389788"/>
                </a:cubicBezTo>
                <a:cubicBezTo>
                  <a:pt x="1204824" y="374074"/>
                  <a:pt x="1217566" y="361336"/>
                  <a:pt x="1233285" y="361336"/>
                </a:cubicBezTo>
                <a:close/>
                <a:moveTo>
                  <a:pt x="1112803" y="361336"/>
                </a:moveTo>
                <a:cubicBezTo>
                  <a:pt x="1128522" y="361336"/>
                  <a:pt x="1141264" y="374074"/>
                  <a:pt x="1141264" y="389788"/>
                </a:cubicBezTo>
                <a:cubicBezTo>
                  <a:pt x="1141264" y="405502"/>
                  <a:pt x="1128522" y="418240"/>
                  <a:pt x="1112803" y="418240"/>
                </a:cubicBezTo>
                <a:cubicBezTo>
                  <a:pt x="1097084" y="418240"/>
                  <a:pt x="1084342" y="405502"/>
                  <a:pt x="1084342" y="389788"/>
                </a:cubicBezTo>
                <a:cubicBezTo>
                  <a:pt x="1084342" y="374074"/>
                  <a:pt x="1097084" y="361336"/>
                  <a:pt x="1112803" y="361336"/>
                </a:cubicBezTo>
                <a:close/>
                <a:moveTo>
                  <a:pt x="992320" y="361336"/>
                </a:moveTo>
                <a:cubicBezTo>
                  <a:pt x="1008039" y="361336"/>
                  <a:pt x="1020781" y="374074"/>
                  <a:pt x="1020781" y="389788"/>
                </a:cubicBezTo>
                <a:cubicBezTo>
                  <a:pt x="1020781" y="405502"/>
                  <a:pt x="1008039" y="418240"/>
                  <a:pt x="992320" y="418240"/>
                </a:cubicBezTo>
                <a:cubicBezTo>
                  <a:pt x="976601" y="418240"/>
                  <a:pt x="963859" y="405502"/>
                  <a:pt x="963859" y="389788"/>
                </a:cubicBezTo>
                <a:cubicBezTo>
                  <a:pt x="963859" y="374074"/>
                  <a:pt x="976601" y="361336"/>
                  <a:pt x="992320" y="361336"/>
                </a:cubicBezTo>
                <a:close/>
                <a:moveTo>
                  <a:pt x="871838" y="361336"/>
                </a:moveTo>
                <a:cubicBezTo>
                  <a:pt x="887557" y="361336"/>
                  <a:pt x="900299" y="374074"/>
                  <a:pt x="900299" y="389788"/>
                </a:cubicBezTo>
                <a:cubicBezTo>
                  <a:pt x="900299" y="405502"/>
                  <a:pt x="887557" y="418240"/>
                  <a:pt x="871838" y="418240"/>
                </a:cubicBezTo>
                <a:cubicBezTo>
                  <a:pt x="856119" y="418240"/>
                  <a:pt x="843377" y="405502"/>
                  <a:pt x="843377" y="389788"/>
                </a:cubicBezTo>
                <a:cubicBezTo>
                  <a:pt x="843377" y="374074"/>
                  <a:pt x="856119" y="361336"/>
                  <a:pt x="871838" y="361336"/>
                </a:cubicBezTo>
                <a:close/>
                <a:moveTo>
                  <a:pt x="751356" y="361336"/>
                </a:moveTo>
                <a:cubicBezTo>
                  <a:pt x="767075" y="361336"/>
                  <a:pt x="779817" y="374074"/>
                  <a:pt x="779817" y="389788"/>
                </a:cubicBezTo>
                <a:cubicBezTo>
                  <a:pt x="779817" y="405502"/>
                  <a:pt x="767075" y="418240"/>
                  <a:pt x="751356" y="418240"/>
                </a:cubicBezTo>
                <a:cubicBezTo>
                  <a:pt x="735637" y="418240"/>
                  <a:pt x="722895" y="405502"/>
                  <a:pt x="722895" y="389788"/>
                </a:cubicBezTo>
                <a:cubicBezTo>
                  <a:pt x="722895" y="374074"/>
                  <a:pt x="735637" y="361336"/>
                  <a:pt x="751356" y="361336"/>
                </a:cubicBezTo>
                <a:close/>
                <a:moveTo>
                  <a:pt x="630873" y="361336"/>
                </a:moveTo>
                <a:cubicBezTo>
                  <a:pt x="646592" y="361336"/>
                  <a:pt x="659334" y="374074"/>
                  <a:pt x="659334" y="389788"/>
                </a:cubicBezTo>
                <a:cubicBezTo>
                  <a:pt x="659334" y="405502"/>
                  <a:pt x="646592" y="418240"/>
                  <a:pt x="630873" y="418240"/>
                </a:cubicBezTo>
                <a:cubicBezTo>
                  <a:pt x="615154" y="418240"/>
                  <a:pt x="602412" y="405502"/>
                  <a:pt x="602412" y="389788"/>
                </a:cubicBezTo>
                <a:cubicBezTo>
                  <a:pt x="602412" y="374074"/>
                  <a:pt x="615154" y="361336"/>
                  <a:pt x="630873" y="361336"/>
                </a:cubicBezTo>
                <a:close/>
                <a:moveTo>
                  <a:pt x="510391" y="361336"/>
                </a:moveTo>
                <a:cubicBezTo>
                  <a:pt x="526110" y="361336"/>
                  <a:pt x="538852" y="374074"/>
                  <a:pt x="538852" y="389788"/>
                </a:cubicBezTo>
                <a:cubicBezTo>
                  <a:pt x="538852" y="405502"/>
                  <a:pt x="526110" y="418240"/>
                  <a:pt x="510391" y="418240"/>
                </a:cubicBezTo>
                <a:cubicBezTo>
                  <a:pt x="494672" y="418240"/>
                  <a:pt x="481930" y="405502"/>
                  <a:pt x="481930" y="389788"/>
                </a:cubicBezTo>
                <a:cubicBezTo>
                  <a:pt x="481930" y="374074"/>
                  <a:pt x="494672" y="361336"/>
                  <a:pt x="510391" y="361336"/>
                </a:cubicBezTo>
                <a:close/>
                <a:moveTo>
                  <a:pt x="389908" y="361336"/>
                </a:moveTo>
                <a:cubicBezTo>
                  <a:pt x="405627" y="361336"/>
                  <a:pt x="418369" y="374074"/>
                  <a:pt x="418369" y="389788"/>
                </a:cubicBezTo>
                <a:cubicBezTo>
                  <a:pt x="418369" y="405502"/>
                  <a:pt x="405627" y="418240"/>
                  <a:pt x="389908" y="418240"/>
                </a:cubicBezTo>
                <a:cubicBezTo>
                  <a:pt x="374189" y="418240"/>
                  <a:pt x="361447" y="405502"/>
                  <a:pt x="361447" y="389788"/>
                </a:cubicBezTo>
                <a:cubicBezTo>
                  <a:pt x="361447" y="374074"/>
                  <a:pt x="374189" y="361336"/>
                  <a:pt x="389908" y="361336"/>
                </a:cubicBezTo>
                <a:close/>
                <a:moveTo>
                  <a:pt x="269426" y="361336"/>
                </a:moveTo>
                <a:cubicBezTo>
                  <a:pt x="285145" y="361336"/>
                  <a:pt x="297887" y="374074"/>
                  <a:pt x="297887" y="389788"/>
                </a:cubicBezTo>
                <a:cubicBezTo>
                  <a:pt x="297887" y="405502"/>
                  <a:pt x="285145" y="418240"/>
                  <a:pt x="269426" y="418240"/>
                </a:cubicBezTo>
                <a:cubicBezTo>
                  <a:pt x="253707" y="418240"/>
                  <a:pt x="240965" y="405502"/>
                  <a:pt x="240965" y="389788"/>
                </a:cubicBezTo>
                <a:cubicBezTo>
                  <a:pt x="240965" y="374074"/>
                  <a:pt x="253707" y="361336"/>
                  <a:pt x="269426" y="361336"/>
                </a:cubicBezTo>
                <a:close/>
                <a:moveTo>
                  <a:pt x="148943" y="361336"/>
                </a:moveTo>
                <a:cubicBezTo>
                  <a:pt x="164662" y="361336"/>
                  <a:pt x="177404" y="374074"/>
                  <a:pt x="177404" y="389788"/>
                </a:cubicBezTo>
                <a:cubicBezTo>
                  <a:pt x="177404" y="405502"/>
                  <a:pt x="164662" y="418240"/>
                  <a:pt x="148943" y="418240"/>
                </a:cubicBezTo>
                <a:cubicBezTo>
                  <a:pt x="133224" y="418240"/>
                  <a:pt x="120482" y="405502"/>
                  <a:pt x="120482" y="389788"/>
                </a:cubicBezTo>
                <a:cubicBezTo>
                  <a:pt x="120482" y="374074"/>
                  <a:pt x="133224" y="361336"/>
                  <a:pt x="148943" y="361336"/>
                </a:cubicBezTo>
                <a:close/>
                <a:moveTo>
                  <a:pt x="28461" y="361336"/>
                </a:moveTo>
                <a:cubicBezTo>
                  <a:pt x="44180" y="361336"/>
                  <a:pt x="56922" y="374074"/>
                  <a:pt x="56922" y="389788"/>
                </a:cubicBezTo>
                <a:cubicBezTo>
                  <a:pt x="56922" y="405502"/>
                  <a:pt x="44180" y="418240"/>
                  <a:pt x="28461" y="418240"/>
                </a:cubicBezTo>
                <a:cubicBezTo>
                  <a:pt x="12742" y="418240"/>
                  <a:pt x="0" y="405502"/>
                  <a:pt x="0" y="389788"/>
                </a:cubicBezTo>
                <a:cubicBezTo>
                  <a:pt x="0" y="374074"/>
                  <a:pt x="12742" y="361336"/>
                  <a:pt x="28461" y="361336"/>
                </a:cubicBezTo>
                <a:close/>
                <a:moveTo>
                  <a:pt x="1233285" y="240891"/>
                </a:moveTo>
                <a:cubicBezTo>
                  <a:pt x="1249004" y="240891"/>
                  <a:pt x="1261746" y="253629"/>
                  <a:pt x="1261746" y="269343"/>
                </a:cubicBezTo>
                <a:cubicBezTo>
                  <a:pt x="1261746" y="285057"/>
                  <a:pt x="1249004" y="297795"/>
                  <a:pt x="1233285" y="297795"/>
                </a:cubicBezTo>
                <a:cubicBezTo>
                  <a:pt x="1217566" y="297795"/>
                  <a:pt x="1204824" y="285057"/>
                  <a:pt x="1204824" y="269343"/>
                </a:cubicBezTo>
                <a:cubicBezTo>
                  <a:pt x="1204824" y="253629"/>
                  <a:pt x="1217566" y="240891"/>
                  <a:pt x="1233285" y="240891"/>
                </a:cubicBezTo>
                <a:close/>
                <a:moveTo>
                  <a:pt x="1112803" y="240891"/>
                </a:moveTo>
                <a:cubicBezTo>
                  <a:pt x="1128522" y="240891"/>
                  <a:pt x="1141264" y="253629"/>
                  <a:pt x="1141264" y="269343"/>
                </a:cubicBezTo>
                <a:cubicBezTo>
                  <a:pt x="1141264" y="285057"/>
                  <a:pt x="1128522" y="297795"/>
                  <a:pt x="1112803" y="297795"/>
                </a:cubicBezTo>
                <a:cubicBezTo>
                  <a:pt x="1097084" y="297795"/>
                  <a:pt x="1084342" y="285057"/>
                  <a:pt x="1084342" y="269343"/>
                </a:cubicBezTo>
                <a:cubicBezTo>
                  <a:pt x="1084342" y="253629"/>
                  <a:pt x="1097084" y="240891"/>
                  <a:pt x="1112803" y="240891"/>
                </a:cubicBezTo>
                <a:close/>
                <a:moveTo>
                  <a:pt x="992320" y="240891"/>
                </a:moveTo>
                <a:cubicBezTo>
                  <a:pt x="1008039" y="240891"/>
                  <a:pt x="1020781" y="253629"/>
                  <a:pt x="1020781" y="269343"/>
                </a:cubicBezTo>
                <a:cubicBezTo>
                  <a:pt x="1020781" y="285057"/>
                  <a:pt x="1008039" y="297795"/>
                  <a:pt x="992320" y="297795"/>
                </a:cubicBezTo>
                <a:cubicBezTo>
                  <a:pt x="976601" y="297795"/>
                  <a:pt x="963859" y="285057"/>
                  <a:pt x="963859" y="269343"/>
                </a:cubicBezTo>
                <a:cubicBezTo>
                  <a:pt x="963859" y="253629"/>
                  <a:pt x="976601" y="240891"/>
                  <a:pt x="992320" y="240891"/>
                </a:cubicBezTo>
                <a:close/>
                <a:moveTo>
                  <a:pt x="871838" y="240891"/>
                </a:moveTo>
                <a:cubicBezTo>
                  <a:pt x="887557" y="240891"/>
                  <a:pt x="900299" y="253629"/>
                  <a:pt x="900299" y="269343"/>
                </a:cubicBezTo>
                <a:cubicBezTo>
                  <a:pt x="900299" y="285057"/>
                  <a:pt x="887557" y="297795"/>
                  <a:pt x="871838" y="297795"/>
                </a:cubicBezTo>
                <a:cubicBezTo>
                  <a:pt x="856119" y="297795"/>
                  <a:pt x="843377" y="285057"/>
                  <a:pt x="843377" y="269343"/>
                </a:cubicBezTo>
                <a:cubicBezTo>
                  <a:pt x="843377" y="253629"/>
                  <a:pt x="856119" y="240891"/>
                  <a:pt x="871838" y="240891"/>
                </a:cubicBezTo>
                <a:close/>
                <a:moveTo>
                  <a:pt x="751356" y="240891"/>
                </a:moveTo>
                <a:cubicBezTo>
                  <a:pt x="767075" y="240891"/>
                  <a:pt x="779817" y="253629"/>
                  <a:pt x="779817" y="269343"/>
                </a:cubicBezTo>
                <a:cubicBezTo>
                  <a:pt x="779817" y="285057"/>
                  <a:pt x="767075" y="297795"/>
                  <a:pt x="751356" y="297795"/>
                </a:cubicBezTo>
                <a:cubicBezTo>
                  <a:pt x="735637" y="297795"/>
                  <a:pt x="722895" y="285057"/>
                  <a:pt x="722895" y="269343"/>
                </a:cubicBezTo>
                <a:cubicBezTo>
                  <a:pt x="722895" y="253629"/>
                  <a:pt x="735637" y="240891"/>
                  <a:pt x="751356" y="240891"/>
                </a:cubicBezTo>
                <a:close/>
                <a:moveTo>
                  <a:pt x="630873" y="240891"/>
                </a:moveTo>
                <a:cubicBezTo>
                  <a:pt x="646592" y="240891"/>
                  <a:pt x="659334" y="253629"/>
                  <a:pt x="659334" y="269343"/>
                </a:cubicBezTo>
                <a:cubicBezTo>
                  <a:pt x="659334" y="285057"/>
                  <a:pt x="646592" y="297795"/>
                  <a:pt x="630873" y="297795"/>
                </a:cubicBezTo>
                <a:cubicBezTo>
                  <a:pt x="615154" y="297795"/>
                  <a:pt x="602412" y="285057"/>
                  <a:pt x="602412" y="269343"/>
                </a:cubicBezTo>
                <a:cubicBezTo>
                  <a:pt x="602412" y="253629"/>
                  <a:pt x="615154" y="240891"/>
                  <a:pt x="630873" y="240891"/>
                </a:cubicBezTo>
                <a:close/>
                <a:moveTo>
                  <a:pt x="510391" y="240891"/>
                </a:moveTo>
                <a:cubicBezTo>
                  <a:pt x="526110" y="240891"/>
                  <a:pt x="538852" y="253629"/>
                  <a:pt x="538852" y="269343"/>
                </a:cubicBezTo>
                <a:cubicBezTo>
                  <a:pt x="538852" y="285057"/>
                  <a:pt x="526110" y="297795"/>
                  <a:pt x="510391" y="297795"/>
                </a:cubicBezTo>
                <a:cubicBezTo>
                  <a:pt x="494672" y="297795"/>
                  <a:pt x="481930" y="285057"/>
                  <a:pt x="481930" y="269343"/>
                </a:cubicBezTo>
                <a:cubicBezTo>
                  <a:pt x="481930" y="253629"/>
                  <a:pt x="494672" y="240891"/>
                  <a:pt x="510391" y="240891"/>
                </a:cubicBezTo>
                <a:close/>
                <a:moveTo>
                  <a:pt x="389908" y="240891"/>
                </a:moveTo>
                <a:cubicBezTo>
                  <a:pt x="405627" y="240891"/>
                  <a:pt x="418369" y="253629"/>
                  <a:pt x="418369" y="269343"/>
                </a:cubicBezTo>
                <a:cubicBezTo>
                  <a:pt x="418369" y="285057"/>
                  <a:pt x="405627" y="297795"/>
                  <a:pt x="389908" y="297795"/>
                </a:cubicBezTo>
                <a:cubicBezTo>
                  <a:pt x="374189" y="297795"/>
                  <a:pt x="361447" y="285057"/>
                  <a:pt x="361447" y="269343"/>
                </a:cubicBezTo>
                <a:cubicBezTo>
                  <a:pt x="361447" y="253629"/>
                  <a:pt x="374189" y="240891"/>
                  <a:pt x="389908" y="240891"/>
                </a:cubicBezTo>
                <a:close/>
                <a:moveTo>
                  <a:pt x="269426" y="240891"/>
                </a:moveTo>
                <a:cubicBezTo>
                  <a:pt x="285145" y="240891"/>
                  <a:pt x="297887" y="253629"/>
                  <a:pt x="297887" y="269343"/>
                </a:cubicBezTo>
                <a:cubicBezTo>
                  <a:pt x="297887" y="285057"/>
                  <a:pt x="285145" y="297795"/>
                  <a:pt x="269426" y="297795"/>
                </a:cubicBezTo>
                <a:cubicBezTo>
                  <a:pt x="253707" y="297795"/>
                  <a:pt x="240965" y="285057"/>
                  <a:pt x="240965" y="269343"/>
                </a:cubicBezTo>
                <a:cubicBezTo>
                  <a:pt x="240965" y="253629"/>
                  <a:pt x="253707" y="240891"/>
                  <a:pt x="269426" y="240891"/>
                </a:cubicBezTo>
                <a:close/>
                <a:moveTo>
                  <a:pt x="148943" y="240891"/>
                </a:moveTo>
                <a:cubicBezTo>
                  <a:pt x="164662" y="240891"/>
                  <a:pt x="177404" y="253629"/>
                  <a:pt x="177404" y="269343"/>
                </a:cubicBezTo>
                <a:cubicBezTo>
                  <a:pt x="177404" y="285057"/>
                  <a:pt x="164662" y="297795"/>
                  <a:pt x="148943" y="297795"/>
                </a:cubicBezTo>
                <a:cubicBezTo>
                  <a:pt x="133224" y="297795"/>
                  <a:pt x="120482" y="285057"/>
                  <a:pt x="120482" y="269343"/>
                </a:cubicBezTo>
                <a:cubicBezTo>
                  <a:pt x="120482" y="253629"/>
                  <a:pt x="133224" y="240891"/>
                  <a:pt x="148943" y="240891"/>
                </a:cubicBezTo>
                <a:close/>
                <a:moveTo>
                  <a:pt x="28461" y="240891"/>
                </a:moveTo>
                <a:cubicBezTo>
                  <a:pt x="44180" y="240891"/>
                  <a:pt x="56922" y="253629"/>
                  <a:pt x="56922" y="269343"/>
                </a:cubicBezTo>
                <a:cubicBezTo>
                  <a:pt x="56922" y="285057"/>
                  <a:pt x="44180" y="297795"/>
                  <a:pt x="28461" y="297795"/>
                </a:cubicBezTo>
                <a:cubicBezTo>
                  <a:pt x="12742" y="297795"/>
                  <a:pt x="0" y="285057"/>
                  <a:pt x="0" y="269343"/>
                </a:cubicBezTo>
                <a:cubicBezTo>
                  <a:pt x="0" y="253629"/>
                  <a:pt x="12742" y="240891"/>
                  <a:pt x="28461" y="240891"/>
                </a:cubicBezTo>
                <a:close/>
                <a:moveTo>
                  <a:pt x="1233285" y="120445"/>
                </a:moveTo>
                <a:cubicBezTo>
                  <a:pt x="1249004" y="120445"/>
                  <a:pt x="1261746" y="133183"/>
                  <a:pt x="1261746" y="148897"/>
                </a:cubicBezTo>
                <a:cubicBezTo>
                  <a:pt x="1261746" y="164611"/>
                  <a:pt x="1249004" y="177349"/>
                  <a:pt x="1233285" y="177349"/>
                </a:cubicBezTo>
                <a:cubicBezTo>
                  <a:pt x="1217566" y="177349"/>
                  <a:pt x="1204824" y="164611"/>
                  <a:pt x="1204824" y="148897"/>
                </a:cubicBezTo>
                <a:cubicBezTo>
                  <a:pt x="1204824" y="133183"/>
                  <a:pt x="1217566" y="120445"/>
                  <a:pt x="1233285" y="120445"/>
                </a:cubicBezTo>
                <a:close/>
                <a:moveTo>
                  <a:pt x="1112803" y="120445"/>
                </a:moveTo>
                <a:cubicBezTo>
                  <a:pt x="1128522" y="120445"/>
                  <a:pt x="1141264" y="133183"/>
                  <a:pt x="1141264" y="148897"/>
                </a:cubicBezTo>
                <a:cubicBezTo>
                  <a:pt x="1141264" y="164611"/>
                  <a:pt x="1128522" y="177349"/>
                  <a:pt x="1112803" y="177349"/>
                </a:cubicBezTo>
                <a:cubicBezTo>
                  <a:pt x="1097084" y="177349"/>
                  <a:pt x="1084342" y="164611"/>
                  <a:pt x="1084342" y="148897"/>
                </a:cubicBezTo>
                <a:cubicBezTo>
                  <a:pt x="1084342" y="133183"/>
                  <a:pt x="1097084" y="120445"/>
                  <a:pt x="1112803" y="120445"/>
                </a:cubicBezTo>
                <a:close/>
                <a:moveTo>
                  <a:pt x="992320" y="120445"/>
                </a:moveTo>
                <a:cubicBezTo>
                  <a:pt x="1008039" y="120445"/>
                  <a:pt x="1020781" y="133183"/>
                  <a:pt x="1020781" y="148897"/>
                </a:cubicBezTo>
                <a:cubicBezTo>
                  <a:pt x="1020781" y="164611"/>
                  <a:pt x="1008039" y="177349"/>
                  <a:pt x="992320" y="177349"/>
                </a:cubicBezTo>
                <a:cubicBezTo>
                  <a:pt x="976601" y="177349"/>
                  <a:pt x="963859" y="164611"/>
                  <a:pt x="963859" y="148897"/>
                </a:cubicBezTo>
                <a:cubicBezTo>
                  <a:pt x="963859" y="133183"/>
                  <a:pt x="976601" y="120445"/>
                  <a:pt x="992320" y="120445"/>
                </a:cubicBezTo>
                <a:close/>
                <a:moveTo>
                  <a:pt x="871838" y="120445"/>
                </a:moveTo>
                <a:cubicBezTo>
                  <a:pt x="887557" y="120445"/>
                  <a:pt x="900299" y="133183"/>
                  <a:pt x="900299" y="148897"/>
                </a:cubicBezTo>
                <a:cubicBezTo>
                  <a:pt x="900299" y="164611"/>
                  <a:pt x="887557" y="177349"/>
                  <a:pt x="871838" y="177349"/>
                </a:cubicBezTo>
                <a:cubicBezTo>
                  <a:pt x="856119" y="177349"/>
                  <a:pt x="843377" y="164611"/>
                  <a:pt x="843377" y="148897"/>
                </a:cubicBezTo>
                <a:cubicBezTo>
                  <a:pt x="843377" y="133183"/>
                  <a:pt x="856119" y="120445"/>
                  <a:pt x="871838" y="120445"/>
                </a:cubicBezTo>
                <a:close/>
                <a:moveTo>
                  <a:pt x="751356" y="120445"/>
                </a:moveTo>
                <a:cubicBezTo>
                  <a:pt x="767075" y="120445"/>
                  <a:pt x="779817" y="133183"/>
                  <a:pt x="779817" y="148897"/>
                </a:cubicBezTo>
                <a:cubicBezTo>
                  <a:pt x="779817" y="164611"/>
                  <a:pt x="767075" y="177349"/>
                  <a:pt x="751356" y="177349"/>
                </a:cubicBezTo>
                <a:cubicBezTo>
                  <a:pt x="735637" y="177349"/>
                  <a:pt x="722895" y="164611"/>
                  <a:pt x="722895" y="148897"/>
                </a:cubicBezTo>
                <a:cubicBezTo>
                  <a:pt x="722895" y="133183"/>
                  <a:pt x="735637" y="120445"/>
                  <a:pt x="751356" y="120445"/>
                </a:cubicBezTo>
                <a:close/>
                <a:moveTo>
                  <a:pt x="630873" y="120445"/>
                </a:moveTo>
                <a:cubicBezTo>
                  <a:pt x="646592" y="120445"/>
                  <a:pt x="659334" y="133183"/>
                  <a:pt x="659334" y="148897"/>
                </a:cubicBezTo>
                <a:cubicBezTo>
                  <a:pt x="659334" y="164611"/>
                  <a:pt x="646592" y="177349"/>
                  <a:pt x="630873" y="177349"/>
                </a:cubicBezTo>
                <a:cubicBezTo>
                  <a:pt x="615154" y="177349"/>
                  <a:pt x="602412" y="164611"/>
                  <a:pt x="602412" y="148897"/>
                </a:cubicBezTo>
                <a:cubicBezTo>
                  <a:pt x="602412" y="133183"/>
                  <a:pt x="615154" y="120445"/>
                  <a:pt x="630873" y="120445"/>
                </a:cubicBezTo>
                <a:close/>
                <a:moveTo>
                  <a:pt x="510391" y="120445"/>
                </a:moveTo>
                <a:cubicBezTo>
                  <a:pt x="526110" y="120445"/>
                  <a:pt x="538852" y="133183"/>
                  <a:pt x="538852" y="148897"/>
                </a:cubicBezTo>
                <a:cubicBezTo>
                  <a:pt x="538852" y="164611"/>
                  <a:pt x="526110" y="177349"/>
                  <a:pt x="510391" y="177349"/>
                </a:cubicBezTo>
                <a:cubicBezTo>
                  <a:pt x="494672" y="177349"/>
                  <a:pt x="481930" y="164611"/>
                  <a:pt x="481930" y="148897"/>
                </a:cubicBezTo>
                <a:cubicBezTo>
                  <a:pt x="481930" y="133183"/>
                  <a:pt x="494672" y="120445"/>
                  <a:pt x="510391" y="120445"/>
                </a:cubicBezTo>
                <a:close/>
                <a:moveTo>
                  <a:pt x="389908" y="120445"/>
                </a:moveTo>
                <a:cubicBezTo>
                  <a:pt x="405627" y="120445"/>
                  <a:pt x="418369" y="133183"/>
                  <a:pt x="418369" y="148897"/>
                </a:cubicBezTo>
                <a:cubicBezTo>
                  <a:pt x="418369" y="164611"/>
                  <a:pt x="405627" y="177349"/>
                  <a:pt x="389908" y="177349"/>
                </a:cubicBezTo>
                <a:cubicBezTo>
                  <a:pt x="374189" y="177349"/>
                  <a:pt x="361447" y="164611"/>
                  <a:pt x="361447" y="148897"/>
                </a:cubicBezTo>
                <a:cubicBezTo>
                  <a:pt x="361447" y="133183"/>
                  <a:pt x="374189" y="120445"/>
                  <a:pt x="389908" y="120445"/>
                </a:cubicBezTo>
                <a:close/>
                <a:moveTo>
                  <a:pt x="269426" y="120445"/>
                </a:moveTo>
                <a:cubicBezTo>
                  <a:pt x="285145" y="120445"/>
                  <a:pt x="297887" y="133183"/>
                  <a:pt x="297887" y="148897"/>
                </a:cubicBezTo>
                <a:cubicBezTo>
                  <a:pt x="297887" y="164611"/>
                  <a:pt x="285145" y="177349"/>
                  <a:pt x="269426" y="177349"/>
                </a:cubicBezTo>
                <a:cubicBezTo>
                  <a:pt x="253707" y="177349"/>
                  <a:pt x="240965" y="164611"/>
                  <a:pt x="240965" y="148897"/>
                </a:cubicBezTo>
                <a:cubicBezTo>
                  <a:pt x="240965" y="133183"/>
                  <a:pt x="253707" y="120445"/>
                  <a:pt x="269426" y="120445"/>
                </a:cubicBezTo>
                <a:close/>
                <a:moveTo>
                  <a:pt x="148943" y="120445"/>
                </a:moveTo>
                <a:cubicBezTo>
                  <a:pt x="164662" y="120445"/>
                  <a:pt x="177404" y="133183"/>
                  <a:pt x="177404" y="148897"/>
                </a:cubicBezTo>
                <a:cubicBezTo>
                  <a:pt x="177404" y="164611"/>
                  <a:pt x="164662" y="177349"/>
                  <a:pt x="148943" y="177349"/>
                </a:cubicBezTo>
                <a:cubicBezTo>
                  <a:pt x="133224" y="177349"/>
                  <a:pt x="120482" y="164611"/>
                  <a:pt x="120482" y="148897"/>
                </a:cubicBezTo>
                <a:cubicBezTo>
                  <a:pt x="120482" y="133183"/>
                  <a:pt x="133224" y="120445"/>
                  <a:pt x="148943" y="120445"/>
                </a:cubicBezTo>
                <a:close/>
                <a:moveTo>
                  <a:pt x="28461" y="120445"/>
                </a:moveTo>
                <a:cubicBezTo>
                  <a:pt x="44180" y="120445"/>
                  <a:pt x="56922" y="133183"/>
                  <a:pt x="56922" y="148897"/>
                </a:cubicBezTo>
                <a:cubicBezTo>
                  <a:pt x="56922" y="164611"/>
                  <a:pt x="44180" y="177349"/>
                  <a:pt x="28461" y="177349"/>
                </a:cubicBezTo>
                <a:cubicBezTo>
                  <a:pt x="12742" y="177349"/>
                  <a:pt x="0" y="164611"/>
                  <a:pt x="0" y="148897"/>
                </a:cubicBezTo>
                <a:cubicBezTo>
                  <a:pt x="0" y="133183"/>
                  <a:pt x="12742" y="120445"/>
                  <a:pt x="28461" y="120445"/>
                </a:cubicBezTo>
                <a:close/>
                <a:moveTo>
                  <a:pt x="1233285" y="0"/>
                </a:moveTo>
                <a:cubicBezTo>
                  <a:pt x="1249004" y="0"/>
                  <a:pt x="1261746" y="12738"/>
                  <a:pt x="1261746" y="28452"/>
                </a:cubicBezTo>
                <a:cubicBezTo>
                  <a:pt x="1261746" y="44166"/>
                  <a:pt x="1249004" y="56904"/>
                  <a:pt x="1233285" y="56904"/>
                </a:cubicBezTo>
                <a:cubicBezTo>
                  <a:pt x="1217566" y="56904"/>
                  <a:pt x="1204824" y="44166"/>
                  <a:pt x="1204824" y="28452"/>
                </a:cubicBezTo>
                <a:cubicBezTo>
                  <a:pt x="1204824" y="12738"/>
                  <a:pt x="1217566" y="0"/>
                  <a:pt x="1233285" y="0"/>
                </a:cubicBezTo>
                <a:close/>
                <a:moveTo>
                  <a:pt x="1112803" y="0"/>
                </a:moveTo>
                <a:cubicBezTo>
                  <a:pt x="1128522" y="0"/>
                  <a:pt x="1141264" y="12738"/>
                  <a:pt x="1141264" y="28452"/>
                </a:cubicBezTo>
                <a:cubicBezTo>
                  <a:pt x="1141264" y="44166"/>
                  <a:pt x="1128522" y="56904"/>
                  <a:pt x="1112803" y="56904"/>
                </a:cubicBezTo>
                <a:cubicBezTo>
                  <a:pt x="1097084" y="56904"/>
                  <a:pt x="1084342" y="44166"/>
                  <a:pt x="1084342" y="28452"/>
                </a:cubicBezTo>
                <a:cubicBezTo>
                  <a:pt x="1084342" y="12738"/>
                  <a:pt x="1097084" y="0"/>
                  <a:pt x="1112803" y="0"/>
                </a:cubicBezTo>
                <a:close/>
                <a:moveTo>
                  <a:pt x="992320" y="0"/>
                </a:moveTo>
                <a:cubicBezTo>
                  <a:pt x="1008039" y="0"/>
                  <a:pt x="1020781" y="12738"/>
                  <a:pt x="1020781" y="28452"/>
                </a:cubicBezTo>
                <a:cubicBezTo>
                  <a:pt x="1020781" y="44166"/>
                  <a:pt x="1008039" y="56904"/>
                  <a:pt x="992320" y="56904"/>
                </a:cubicBezTo>
                <a:cubicBezTo>
                  <a:pt x="976601" y="56904"/>
                  <a:pt x="963859" y="44166"/>
                  <a:pt x="963859" y="28452"/>
                </a:cubicBezTo>
                <a:cubicBezTo>
                  <a:pt x="963859" y="12738"/>
                  <a:pt x="976601" y="0"/>
                  <a:pt x="992320" y="0"/>
                </a:cubicBezTo>
                <a:close/>
                <a:moveTo>
                  <a:pt x="871838" y="0"/>
                </a:moveTo>
                <a:cubicBezTo>
                  <a:pt x="887557" y="0"/>
                  <a:pt x="900299" y="12738"/>
                  <a:pt x="900299" y="28452"/>
                </a:cubicBezTo>
                <a:cubicBezTo>
                  <a:pt x="900299" y="44166"/>
                  <a:pt x="887557" y="56904"/>
                  <a:pt x="871838" y="56904"/>
                </a:cubicBezTo>
                <a:cubicBezTo>
                  <a:pt x="856119" y="56904"/>
                  <a:pt x="843377" y="44166"/>
                  <a:pt x="843377" y="28452"/>
                </a:cubicBezTo>
                <a:cubicBezTo>
                  <a:pt x="843377" y="12738"/>
                  <a:pt x="856119" y="0"/>
                  <a:pt x="871838" y="0"/>
                </a:cubicBezTo>
                <a:close/>
                <a:moveTo>
                  <a:pt x="751356" y="0"/>
                </a:moveTo>
                <a:cubicBezTo>
                  <a:pt x="767075" y="0"/>
                  <a:pt x="779817" y="12738"/>
                  <a:pt x="779817" y="28452"/>
                </a:cubicBezTo>
                <a:cubicBezTo>
                  <a:pt x="779817" y="44166"/>
                  <a:pt x="767075" y="56904"/>
                  <a:pt x="751356" y="56904"/>
                </a:cubicBezTo>
                <a:cubicBezTo>
                  <a:pt x="735637" y="56904"/>
                  <a:pt x="722895" y="44166"/>
                  <a:pt x="722895" y="28452"/>
                </a:cubicBezTo>
                <a:cubicBezTo>
                  <a:pt x="722895" y="12738"/>
                  <a:pt x="735637" y="0"/>
                  <a:pt x="751356" y="0"/>
                </a:cubicBezTo>
                <a:close/>
                <a:moveTo>
                  <a:pt x="630873" y="0"/>
                </a:moveTo>
                <a:cubicBezTo>
                  <a:pt x="646592" y="0"/>
                  <a:pt x="659334" y="12738"/>
                  <a:pt x="659334" y="28452"/>
                </a:cubicBezTo>
                <a:cubicBezTo>
                  <a:pt x="659334" y="44166"/>
                  <a:pt x="646592" y="56904"/>
                  <a:pt x="630873" y="56904"/>
                </a:cubicBezTo>
                <a:cubicBezTo>
                  <a:pt x="615154" y="56904"/>
                  <a:pt x="602412" y="44166"/>
                  <a:pt x="602412" y="28452"/>
                </a:cubicBezTo>
                <a:cubicBezTo>
                  <a:pt x="602412" y="12738"/>
                  <a:pt x="615154" y="0"/>
                  <a:pt x="630873" y="0"/>
                </a:cubicBezTo>
                <a:close/>
                <a:moveTo>
                  <a:pt x="510391" y="0"/>
                </a:moveTo>
                <a:cubicBezTo>
                  <a:pt x="526110" y="0"/>
                  <a:pt x="538852" y="12738"/>
                  <a:pt x="538852" y="28452"/>
                </a:cubicBezTo>
                <a:cubicBezTo>
                  <a:pt x="538852" y="44166"/>
                  <a:pt x="526110" y="56904"/>
                  <a:pt x="510391" y="56904"/>
                </a:cubicBezTo>
                <a:cubicBezTo>
                  <a:pt x="494672" y="56904"/>
                  <a:pt x="481930" y="44166"/>
                  <a:pt x="481930" y="28452"/>
                </a:cubicBezTo>
                <a:cubicBezTo>
                  <a:pt x="481930" y="12738"/>
                  <a:pt x="494672" y="0"/>
                  <a:pt x="510391" y="0"/>
                </a:cubicBezTo>
                <a:close/>
                <a:moveTo>
                  <a:pt x="389908" y="0"/>
                </a:moveTo>
                <a:cubicBezTo>
                  <a:pt x="405627" y="0"/>
                  <a:pt x="418369" y="12738"/>
                  <a:pt x="418369" y="28452"/>
                </a:cubicBezTo>
                <a:cubicBezTo>
                  <a:pt x="418369" y="44166"/>
                  <a:pt x="405627" y="56904"/>
                  <a:pt x="389908" y="56904"/>
                </a:cubicBezTo>
                <a:cubicBezTo>
                  <a:pt x="374189" y="56904"/>
                  <a:pt x="361447" y="44166"/>
                  <a:pt x="361447" y="28452"/>
                </a:cubicBezTo>
                <a:cubicBezTo>
                  <a:pt x="361447" y="12738"/>
                  <a:pt x="374189" y="0"/>
                  <a:pt x="389908" y="0"/>
                </a:cubicBezTo>
                <a:close/>
                <a:moveTo>
                  <a:pt x="269426" y="0"/>
                </a:moveTo>
                <a:cubicBezTo>
                  <a:pt x="285145" y="0"/>
                  <a:pt x="297887" y="12738"/>
                  <a:pt x="297887" y="28452"/>
                </a:cubicBezTo>
                <a:cubicBezTo>
                  <a:pt x="297887" y="44166"/>
                  <a:pt x="285145" y="56904"/>
                  <a:pt x="269426" y="56904"/>
                </a:cubicBezTo>
                <a:cubicBezTo>
                  <a:pt x="253707" y="56904"/>
                  <a:pt x="240965" y="44166"/>
                  <a:pt x="240965" y="28452"/>
                </a:cubicBezTo>
                <a:cubicBezTo>
                  <a:pt x="240965" y="12738"/>
                  <a:pt x="253707" y="0"/>
                  <a:pt x="269426" y="0"/>
                </a:cubicBezTo>
                <a:close/>
                <a:moveTo>
                  <a:pt x="148943" y="0"/>
                </a:moveTo>
                <a:cubicBezTo>
                  <a:pt x="164662" y="0"/>
                  <a:pt x="177404" y="12738"/>
                  <a:pt x="177404" y="28452"/>
                </a:cubicBezTo>
                <a:cubicBezTo>
                  <a:pt x="177404" y="44166"/>
                  <a:pt x="164662" y="56904"/>
                  <a:pt x="148943" y="56904"/>
                </a:cubicBezTo>
                <a:cubicBezTo>
                  <a:pt x="133224" y="56904"/>
                  <a:pt x="120482" y="44166"/>
                  <a:pt x="120482" y="28452"/>
                </a:cubicBezTo>
                <a:cubicBezTo>
                  <a:pt x="120482" y="12738"/>
                  <a:pt x="133224" y="0"/>
                  <a:pt x="148943" y="0"/>
                </a:cubicBezTo>
                <a:close/>
                <a:moveTo>
                  <a:pt x="28461" y="0"/>
                </a:moveTo>
                <a:cubicBezTo>
                  <a:pt x="44180" y="0"/>
                  <a:pt x="56922" y="12738"/>
                  <a:pt x="56922" y="28452"/>
                </a:cubicBezTo>
                <a:cubicBezTo>
                  <a:pt x="56922" y="44166"/>
                  <a:pt x="44180" y="56904"/>
                  <a:pt x="28461" y="56904"/>
                </a:cubicBezTo>
                <a:cubicBezTo>
                  <a:pt x="12742" y="56904"/>
                  <a:pt x="0" y="44166"/>
                  <a:pt x="0" y="28452"/>
                </a:cubicBezTo>
                <a:cubicBezTo>
                  <a:pt x="0" y="12738"/>
                  <a:pt x="12742" y="0"/>
                  <a:pt x="28461" y="0"/>
                </a:cubicBezTo>
                <a:close/>
              </a:path>
            </a:pathLst>
          </a:cu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fontAlgn="base">
              <a:lnSpc>
                <a:spcPct val="120000"/>
              </a:lnSpc>
            </a:pPr>
            <a:endParaRPr lang="zh-CN" altLang="en-US" sz="1350" strike="noStrike" noProof="1">
              <a:solidFill>
                <a:schemeClr val="lt1"/>
              </a:solidFill>
              <a:latin typeface="微软雅黑" panose="020B0503020204020204" pitchFamily="34" charset="-122"/>
              <a:ea typeface="微软雅黑" panose="020B0503020204020204" pitchFamily="34" charset="-122"/>
            </a:endParaRPr>
          </a:p>
        </p:txBody>
      </p:sp>
      <p:sp>
        <p:nvSpPr>
          <p:cNvPr id="14" name="任意多边形: 形状 13"/>
          <p:cNvSpPr>
            <a:spLocks noChangeAspect="1"/>
          </p:cNvSpPr>
          <p:nvPr>
            <p:custDataLst>
              <p:tags r:id="rId6"/>
            </p:custDataLst>
          </p:nvPr>
        </p:nvSpPr>
        <p:spPr>
          <a:xfrm rot="10800000">
            <a:off x="10017125" y="776288"/>
            <a:ext cx="282575" cy="5730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chemeClr val="accent1">
              <a:alpha val="35000"/>
            </a:schemeClr>
          </a:solidFill>
          <a:ln w="317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fontAlgn="base">
              <a:lnSpc>
                <a:spcPct val="120000"/>
              </a:lnSpc>
            </a:pPr>
            <a:endParaRPr lang="zh-CN" altLang="en-US" sz="1350" strike="noStrike" noProof="1" dirty="0">
              <a:solidFill>
                <a:schemeClr val="lt1"/>
              </a:solidFill>
              <a:latin typeface="微软雅黑" panose="020B0503020204020204" pitchFamily="34" charset="-122"/>
              <a:ea typeface="微软雅黑" panose="020B0503020204020204" pitchFamily="34" charset="-122"/>
            </a:endParaRPr>
          </a:p>
        </p:txBody>
      </p:sp>
      <p:sp>
        <p:nvSpPr>
          <p:cNvPr id="15" name="任意多边形: 形状 14"/>
          <p:cNvSpPr>
            <a:spLocks noChangeAspect="1"/>
          </p:cNvSpPr>
          <p:nvPr>
            <p:custDataLst>
              <p:tags r:id="rId7"/>
            </p:custDataLst>
          </p:nvPr>
        </p:nvSpPr>
        <p:spPr>
          <a:xfrm rot="10800000">
            <a:off x="9736138" y="776288"/>
            <a:ext cx="282575" cy="5730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chemeClr val="accent1">
              <a:alpha val="35000"/>
            </a:schemeClr>
          </a:solidFill>
          <a:ln w="317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fontAlgn="base">
              <a:lnSpc>
                <a:spcPct val="120000"/>
              </a:lnSpc>
            </a:pPr>
            <a:endParaRPr lang="zh-CN" altLang="en-US" sz="1350" strike="noStrike" noProof="1">
              <a:solidFill>
                <a:schemeClr val="lt1"/>
              </a:solidFill>
              <a:latin typeface="微软雅黑" panose="020B0503020204020204" pitchFamily="34" charset="-122"/>
              <a:ea typeface="微软雅黑" panose="020B0503020204020204" pitchFamily="34" charset="-122"/>
            </a:endParaRPr>
          </a:p>
        </p:txBody>
      </p:sp>
      <p:sp>
        <p:nvSpPr>
          <p:cNvPr id="12" name="任意多边形: 形状 11"/>
          <p:cNvSpPr>
            <a:spLocks noChangeAspect="1"/>
          </p:cNvSpPr>
          <p:nvPr>
            <p:custDataLst>
              <p:tags r:id="rId8"/>
            </p:custDataLst>
          </p:nvPr>
        </p:nvSpPr>
        <p:spPr>
          <a:xfrm rot="10800000">
            <a:off x="9940925" y="676275"/>
            <a:ext cx="282575" cy="571500"/>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noFill/>
          <a:ln w="3810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fontAlgn="base">
              <a:lnSpc>
                <a:spcPct val="120000"/>
              </a:lnSpc>
            </a:pPr>
            <a:endParaRPr lang="zh-CN" altLang="en-US" sz="1350" strike="noStrike" noProof="1">
              <a:solidFill>
                <a:schemeClr val="lt1"/>
              </a:solidFill>
              <a:latin typeface="微软雅黑" panose="020B0503020204020204" pitchFamily="34" charset="-122"/>
              <a:ea typeface="微软雅黑" panose="020B0503020204020204" pitchFamily="34" charset="-122"/>
            </a:endParaRPr>
          </a:p>
        </p:txBody>
      </p:sp>
      <p:sp>
        <p:nvSpPr>
          <p:cNvPr id="13" name="任意多边形: 形状 12"/>
          <p:cNvSpPr>
            <a:spLocks noChangeAspect="1"/>
          </p:cNvSpPr>
          <p:nvPr>
            <p:custDataLst>
              <p:tags r:id="rId9"/>
            </p:custDataLst>
          </p:nvPr>
        </p:nvSpPr>
        <p:spPr>
          <a:xfrm rot="10800000">
            <a:off x="9661525" y="676275"/>
            <a:ext cx="280988" cy="571500"/>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noFill/>
          <a:ln w="3810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fontAlgn="base">
              <a:lnSpc>
                <a:spcPct val="120000"/>
              </a:lnSpc>
            </a:pPr>
            <a:endParaRPr lang="zh-CN" altLang="en-US" sz="1350" strike="noStrike" noProof="1">
              <a:solidFill>
                <a:schemeClr val="lt1"/>
              </a:solidFill>
              <a:latin typeface="微软雅黑" panose="020B0503020204020204" pitchFamily="34" charset="-122"/>
              <a:ea typeface="微软雅黑" panose="020B0503020204020204" pitchFamily="34" charset="-122"/>
            </a:endParaRPr>
          </a:p>
        </p:txBody>
      </p:sp>
      <p:sp>
        <p:nvSpPr>
          <p:cNvPr id="93" name="文本框 92"/>
          <p:cNvSpPr txBox="1"/>
          <p:nvPr>
            <p:custDataLst>
              <p:tags r:id="rId10"/>
            </p:custDataLst>
          </p:nvPr>
        </p:nvSpPr>
        <p:spPr>
          <a:xfrm>
            <a:off x="1951038" y="2071688"/>
            <a:ext cx="8139113" cy="3609975"/>
          </a:xfrm>
          <a:prstGeom prst="rect">
            <a:avLst/>
          </a:prstGeom>
          <a:solidFill>
            <a:schemeClr val="accent1"/>
          </a:solidFill>
        </p:spPr>
        <p:txBody>
          <a:bodyPr wrap="square" lIns="67500" tIns="35100" rIns="67500" bIns="35100" rtlCol="0" anchor="ctr" anchorCtr="0">
            <a:normAutofit/>
          </a:bodyPr>
          <a:lstStyle>
            <a:defPPr>
              <a:defRPr lang="zh-CN"/>
            </a:defPPr>
            <a:lvl1pPr fontAlgn="auto">
              <a:lnSpc>
                <a:spcPct val="130000"/>
              </a:lnSpc>
              <a:spcAft>
                <a:spcPts val="1000"/>
              </a:spcAft>
              <a:defRPr sz="1600" spc="150"/>
            </a:lvl1pPr>
          </a:lstStyle>
          <a:p>
            <a:pPr marL="355600" lvl="0" indent="-355600" algn="l" fontAlgn="ctr">
              <a:lnSpc>
                <a:spcPct val="120000"/>
              </a:lnSpc>
              <a:spcBef>
                <a:spcPts val="1000"/>
              </a:spcBef>
              <a:spcAft>
                <a:spcPts val="0"/>
              </a:spcAft>
              <a:buClr>
                <a:schemeClr val="accent2"/>
              </a:buClr>
              <a:buSzPct val="100000"/>
              <a:buFont typeface="WPS-Bullets" pitchFamily="2" charset="0"/>
              <a:buChar char=""/>
            </a:pPr>
            <a:r>
              <a:rPr sz="1800" b="1" u="none" strike="noStrike" baseline="0" noProof="1">
                <a:solidFill>
                  <a:schemeClr val="bg2"/>
                </a:solidFill>
                <a:uLnTx/>
                <a:uFillTx/>
                <a:latin typeface="微软雅黑" panose="020B0503020204020204" pitchFamily="34" charset="-122"/>
                <a:ea typeface="微软雅黑" panose="020B0503020204020204" pitchFamily="34" charset="-122"/>
                <a:cs typeface="+mn-cs"/>
              </a:rPr>
              <a:t>通信与信息保障</a:t>
            </a:r>
            <a:endParaRPr sz="1800" b="1" u="none" strike="noStrike" baseline="0" noProof="1">
              <a:solidFill>
                <a:schemeClr val="bg2"/>
              </a:solidFill>
              <a:uLnTx/>
              <a:uFillTx/>
              <a:latin typeface="微软雅黑" panose="020B0503020204020204" pitchFamily="34" charset="-122"/>
              <a:ea typeface="微软雅黑" panose="020B0503020204020204" pitchFamily="34" charset="-122"/>
            </a:endParaRPr>
          </a:p>
          <a:p>
            <a:pPr marL="355600" lvl="0" indent="-355600" algn="l" fontAlgn="ctr">
              <a:lnSpc>
                <a:spcPct val="120000"/>
              </a:lnSpc>
              <a:spcBef>
                <a:spcPts val="1000"/>
              </a:spcBef>
              <a:spcAft>
                <a:spcPts val="0"/>
              </a:spcAft>
              <a:buClr>
                <a:schemeClr val="accent2"/>
              </a:buClr>
              <a:buSzPct val="100000"/>
              <a:buFont typeface="WPS-Bullets" pitchFamily="2" charset="0"/>
              <a:buChar char=""/>
            </a:pPr>
            <a:r>
              <a:rPr lang="zh-CN" altLang="en-US" sz="1800" b="1" u="none" strike="noStrike" baseline="0" noProof="1">
                <a:solidFill>
                  <a:schemeClr val="bg2"/>
                </a:solidFill>
                <a:uLnTx/>
                <a:uFillTx/>
                <a:latin typeface="微软雅黑" panose="020B0503020204020204" pitchFamily="34" charset="-122"/>
                <a:ea typeface="微软雅黑" panose="020B0503020204020204" pitchFamily="34" charset="-122"/>
                <a:cs typeface="+mn-cs"/>
              </a:rPr>
              <a:t>队伍保障</a:t>
            </a:r>
            <a:endParaRPr lang="zh-CN" altLang="en-US" sz="1800" b="1" u="none" strike="noStrike" baseline="0" noProof="1">
              <a:solidFill>
                <a:schemeClr val="bg2"/>
              </a:solidFill>
              <a:uLnTx/>
              <a:uFillTx/>
              <a:latin typeface="微软雅黑" panose="020B0503020204020204" pitchFamily="34" charset="-122"/>
              <a:ea typeface="微软雅黑" panose="020B0503020204020204" pitchFamily="34" charset="-122"/>
            </a:endParaRPr>
          </a:p>
          <a:p>
            <a:pPr marL="355600" lvl="0" indent="-355600" algn="l" fontAlgn="ctr">
              <a:lnSpc>
                <a:spcPct val="120000"/>
              </a:lnSpc>
              <a:spcBef>
                <a:spcPts val="1000"/>
              </a:spcBef>
              <a:spcAft>
                <a:spcPts val="0"/>
              </a:spcAft>
              <a:buClr>
                <a:schemeClr val="accent2"/>
              </a:buClr>
              <a:buSzPct val="100000"/>
              <a:buFont typeface="WPS-Bullets" pitchFamily="2" charset="0"/>
              <a:buChar char=""/>
            </a:pPr>
            <a:r>
              <a:rPr lang="zh-CN" altLang="en-US" sz="1800" b="1" u="none" strike="noStrike" baseline="0" noProof="1">
                <a:solidFill>
                  <a:schemeClr val="bg2"/>
                </a:solidFill>
                <a:uLnTx/>
                <a:uFillTx/>
                <a:latin typeface="微软雅黑" panose="020B0503020204020204" pitchFamily="34" charset="-122"/>
                <a:ea typeface="微软雅黑" panose="020B0503020204020204" pitchFamily="34" charset="-122"/>
                <a:cs typeface="+mn-cs"/>
              </a:rPr>
              <a:t>技术保障</a:t>
            </a:r>
            <a:endParaRPr lang="zh-CN" altLang="en-US" sz="1800" b="1" u="none" strike="noStrike" baseline="0" noProof="1">
              <a:solidFill>
                <a:schemeClr val="bg2"/>
              </a:solidFill>
              <a:uLnTx/>
              <a:uFillTx/>
              <a:latin typeface="微软雅黑" panose="020B0503020204020204" pitchFamily="34" charset="-122"/>
              <a:ea typeface="微软雅黑" panose="020B0503020204020204" pitchFamily="34" charset="-122"/>
            </a:endParaRPr>
          </a:p>
          <a:p>
            <a:pPr marL="355600" lvl="0" indent="-355600" algn="l" fontAlgn="ctr">
              <a:lnSpc>
                <a:spcPct val="120000"/>
              </a:lnSpc>
              <a:spcBef>
                <a:spcPts val="1000"/>
              </a:spcBef>
              <a:spcAft>
                <a:spcPts val="0"/>
              </a:spcAft>
              <a:buClr>
                <a:schemeClr val="accent2"/>
              </a:buClr>
              <a:buSzPct val="100000"/>
              <a:buFont typeface="WPS-Bullets" pitchFamily="2" charset="0"/>
              <a:buChar char=""/>
            </a:pPr>
            <a:r>
              <a:rPr lang="zh-CN" altLang="en-US" sz="1800" b="1" u="none" strike="noStrike" baseline="0" noProof="1">
                <a:solidFill>
                  <a:schemeClr val="bg2"/>
                </a:solidFill>
                <a:uLnTx/>
                <a:uFillTx/>
                <a:latin typeface="微软雅黑" panose="020B0503020204020204" pitchFamily="34" charset="-122"/>
                <a:ea typeface="微软雅黑" panose="020B0503020204020204" pitchFamily="34" charset="-122"/>
                <a:cs typeface="+mn-cs"/>
              </a:rPr>
              <a:t>经费保障</a:t>
            </a:r>
            <a:endParaRPr lang="zh-CN" altLang="en-US" sz="1800" b="1" u="none" strike="noStrike" baseline="0" noProof="1">
              <a:solidFill>
                <a:schemeClr val="bg2"/>
              </a:solidFill>
              <a:uLnTx/>
              <a:uFillTx/>
              <a:latin typeface="微软雅黑" panose="020B0503020204020204" pitchFamily="34" charset="-122"/>
              <a:ea typeface="微软雅黑" panose="020B0503020204020204" pitchFamily="34" charset="-122"/>
            </a:endParaRPr>
          </a:p>
          <a:p>
            <a:pPr marL="355600" lvl="0" indent="-355600" algn="l" fontAlgn="ctr">
              <a:lnSpc>
                <a:spcPct val="120000"/>
              </a:lnSpc>
              <a:spcBef>
                <a:spcPts val="1000"/>
              </a:spcBef>
              <a:spcAft>
                <a:spcPts val="0"/>
              </a:spcAft>
              <a:buClr>
                <a:schemeClr val="accent2"/>
              </a:buClr>
              <a:buSzPct val="100000"/>
              <a:buFont typeface="WPS-Bullets" pitchFamily="2" charset="0"/>
              <a:buChar char=""/>
            </a:pPr>
            <a:r>
              <a:rPr lang="zh-CN" altLang="en-US" sz="1800" b="1" u="none" strike="noStrike" baseline="0" noProof="1">
                <a:solidFill>
                  <a:schemeClr val="bg2"/>
                </a:solidFill>
                <a:uLnTx/>
                <a:uFillTx/>
                <a:latin typeface="微软雅黑" panose="020B0503020204020204" pitchFamily="34" charset="-122"/>
                <a:ea typeface="微软雅黑" panose="020B0503020204020204" pitchFamily="34" charset="-122"/>
                <a:cs typeface="+mn-cs"/>
              </a:rPr>
              <a:t>物资保障</a:t>
            </a:r>
            <a:endParaRPr lang="zh-CN" altLang="en-US" sz="1800" b="1" u="none" strike="noStrike" baseline="0" noProof="1">
              <a:solidFill>
                <a:schemeClr val="bg2"/>
              </a:solidFill>
              <a:uLnTx/>
              <a:uFillTx/>
              <a:latin typeface="微软雅黑" panose="020B0503020204020204" pitchFamily="34" charset="-122"/>
              <a:ea typeface="微软雅黑" panose="020B0503020204020204" pitchFamily="34" charset="-122"/>
            </a:endParaRPr>
          </a:p>
          <a:p>
            <a:pPr marL="355600" lvl="0" indent="-355600" algn="l" fontAlgn="ctr">
              <a:lnSpc>
                <a:spcPct val="120000"/>
              </a:lnSpc>
              <a:spcBef>
                <a:spcPts val="1000"/>
              </a:spcBef>
              <a:spcAft>
                <a:spcPts val="0"/>
              </a:spcAft>
              <a:buClr>
                <a:schemeClr val="accent2"/>
              </a:buClr>
              <a:buSzPct val="100000"/>
              <a:buFont typeface="WPS-Bullets" pitchFamily="2" charset="0"/>
              <a:buChar char=""/>
            </a:pPr>
            <a:r>
              <a:rPr lang="zh-CN" altLang="en-US" sz="1800" b="1" u="none" strike="noStrike" baseline="0" noProof="1">
                <a:solidFill>
                  <a:schemeClr val="bg2"/>
                </a:solidFill>
                <a:uLnTx/>
                <a:uFillTx/>
                <a:latin typeface="微软雅黑" panose="020B0503020204020204" pitchFamily="34" charset="-122"/>
                <a:ea typeface="微软雅黑" panose="020B0503020204020204" pitchFamily="34" charset="-122"/>
                <a:cs typeface="+mn-cs"/>
              </a:rPr>
              <a:t>社会动员保障</a:t>
            </a:r>
            <a:endParaRPr lang="zh-CN" altLang="en-US" sz="1800" b="1" u="none" strike="noStrike" baseline="0" noProof="1">
              <a:solidFill>
                <a:schemeClr val="bg2"/>
              </a:solidFill>
              <a:uLnTx/>
              <a:uFillTx/>
              <a:latin typeface="微软雅黑" panose="020B0503020204020204" pitchFamily="34" charset="-122"/>
              <a:ea typeface="微软雅黑" panose="020B0503020204020204" pitchFamily="34" charset="-122"/>
            </a:endParaRPr>
          </a:p>
          <a:p>
            <a:pPr marL="355600" lvl="0" indent="-355600" algn="l" fontAlgn="ctr">
              <a:lnSpc>
                <a:spcPct val="120000"/>
              </a:lnSpc>
              <a:spcBef>
                <a:spcPts val="1000"/>
              </a:spcBef>
              <a:spcAft>
                <a:spcPts val="0"/>
              </a:spcAft>
              <a:buClr>
                <a:schemeClr val="accent2"/>
              </a:buClr>
              <a:buSzPct val="100000"/>
              <a:buFont typeface="WPS-Bullets" pitchFamily="2" charset="0"/>
              <a:buChar char=""/>
            </a:pPr>
            <a:r>
              <a:rPr lang="zh-CN" altLang="en-US" sz="1800" b="1" u="none" strike="noStrike" baseline="0" noProof="1">
                <a:solidFill>
                  <a:schemeClr val="bg2"/>
                </a:solidFill>
                <a:uLnTx/>
                <a:uFillTx/>
                <a:latin typeface="微软雅黑" panose="020B0503020204020204" pitchFamily="34" charset="-122"/>
                <a:ea typeface="微软雅黑" panose="020B0503020204020204" pitchFamily="34" charset="-122"/>
                <a:cs typeface="+mn-cs"/>
              </a:rPr>
              <a:t>宣传培训和演练</a:t>
            </a:r>
            <a:endParaRPr lang="zh-CN" altLang="en-US" sz="1800" b="1" u="none" strike="noStrike" baseline="0" noProof="1">
              <a:solidFill>
                <a:schemeClr val="bg2"/>
              </a:solidFill>
              <a:uLnTx/>
              <a:uFillTx/>
              <a:latin typeface="微软雅黑" panose="020B0503020204020204" pitchFamily="34" charset="-122"/>
              <a:ea typeface="微软雅黑" panose="020B0503020204020204" pitchFamily="34" charset="-122"/>
              <a:cs typeface="+mn-cs"/>
            </a:endParaRPr>
          </a:p>
        </p:txBody>
      </p:sp>
      <p:sp>
        <p:nvSpPr>
          <p:cNvPr id="94" name="文本框 93"/>
          <p:cNvSpPr txBox="1"/>
          <p:nvPr>
            <p:custDataLst>
              <p:tags r:id="rId11"/>
            </p:custDataLst>
          </p:nvPr>
        </p:nvSpPr>
        <p:spPr>
          <a:xfrm>
            <a:off x="1936750" y="646113"/>
            <a:ext cx="7486650" cy="630238"/>
          </a:xfrm>
          <a:prstGeom prst="rect">
            <a:avLst/>
          </a:prstGeom>
          <a:noFill/>
        </p:spPr>
        <p:txBody>
          <a:bodyPr wrap="square" lIns="67500" tIns="35100" rIns="67500" bIns="35100" rtlCol="0">
            <a:normAutofit/>
          </a:bodyPr>
          <a:lstStyle/>
          <a:p>
            <a:pPr algn="ctr">
              <a:lnSpc>
                <a:spcPct val="120000"/>
              </a:lnSpc>
              <a:spcBef>
                <a:spcPts val="300"/>
              </a:spcBef>
              <a:spcAft>
                <a:spcPts val="300"/>
              </a:spcAft>
              <a:buSzPct val="100000"/>
            </a:pPr>
            <a:r>
              <a:rPr lang="zh-CN" altLang="en-US" sz="3000" b="1" spc="300" baseline="0" noProof="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 应急保障</a:t>
            </a:r>
            <a:endParaRPr lang="zh-CN" altLang="en-US" sz="3000" b="1" spc="300" baseline="0" noProof="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2"/>
    </p:custData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32000">
              <a:schemeClr val="accent1">
                <a:lumMod val="75000"/>
              </a:schemeClr>
            </a:gs>
            <a:gs pos="81000">
              <a:srgbClr val="D9D9D9"/>
            </a:gs>
          </a:gsLst>
          <a:lin ang="5400000" scaled="0"/>
        </a:gradFill>
        <a:effectLst/>
      </p:bgPr>
    </p:bg>
    <p:spTree>
      <p:nvGrpSpPr>
        <p:cNvPr id="1" name=""/>
        <p:cNvGrpSpPr/>
        <p:nvPr/>
      </p:nvGrpSpPr>
      <p:grpSpPr/>
      <p:sp>
        <p:nvSpPr>
          <p:cNvPr id="10" name="任意多边形: 形状 14"/>
          <p:cNvSpPr/>
          <p:nvPr userDrawn="1">
            <p:custDataLst>
              <p:tags r:id="rId1"/>
            </p:custDataLst>
          </p:nvPr>
        </p:nvSpPr>
        <p:spPr>
          <a:xfrm>
            <a:off x="1714500" y="0"/>
            <a:ext cx="468313" cy="384175"/>
          </a:xfrm>
          <a:custGeom>
            <a:avLst/>
            <a:gdLst>
              <a:gd name="connsiteX0" fmla="*/ 0 w 625551"/>
              <a:gd name="connsiteY0" fmla="*/ 0 h 384826"/>
              <a:gd name="connsiteX1" fmla="*/ 625551 w 625551"/>
              <a:gd name="connsiteY1" fmla="*/ 0 h 384826"/>
              <a:gd name="connsiteX2" fmla="*/ 625551 w 625551"/>
              <a:gd name="connsiteY2" fmla="*/ 280565 h 384826"/>
              <a:gd name="connsiteX3" fmla="*/ 521290 w 625551"/>
              <a:gd name="connsiteY3" fmla="*/ 384826 h 384826"/>
              <a:gd name="connsiteX4" fmla="*/ 104261 w 625551"/>
              <a:gd name="connsiteY4" fmla="*/ 384826 h 384826"/>
              <a:gd name="connsiteX5" fmla="*/ 0 w 625551"/>
              <a:gd name="connsiteY5" fmla="*/ 280565 h 38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5551" h="384826">
                <a:moveTo>
                  <a:pt x="0" y="0"/>
                </a:moveTo>
                <a:lnTo>
                  <a:pt x="625551" y="0"/>
                </a:lnTo>
                <a:lnTo>
                  <a:pt x="625551" y="280565"/>
                </a:lnTo>
                <a:cubicBezTo>
                  <a:pt x="625551" y="338147"/>
                  <a:pt x="578872" y="384826"/>
                  <a:pt x="521290" y="384826"/>
                </a:cubicBezTo>
                <a:lnTo>
                  <a:pt x="104261" y="384826"/>
                </a:lnTo>
                <a:cubicBezTo>
                  <a:pt x="46679" y="384826"/>
                  <a:pt x="0" y="338147"/>
                  <a:pt x="0" y="28056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fontAlgn="base"/>
            <a:endParaRPr kumimoji="1" lang="zh-CN" altLang="en-US" sz="1350" strike="noStrike" noProof="1">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16" name="任意多边形: 形状 15"/>
          <p:cNvSpPr/>
          <p:nvPr userDrawn="1">
            <p:custDataLst>
              <p:tags r:id="rId2"/>
            </p:custDataLst>
          </p:nvPr>
        </p:nvSpPr>
        <p:spPr>
          <a:xfrm>
            <a:off x="10072688" y="5784850"/>
            <a:ext cx="385763" cy="1073150"/>
          </a:xfrm>
          <a:custGeom>
            <a:avLst/>
            <a:gdLst>
              <a:gd name="connsiteX0" fmla="*/ 85680 w 514069"/>
              <a:gd name="connsiteY0" fmla="*/ 0 h 1073154"/>
              <a:gd name="connsiteX1" fmla="*/ 428389 w 514069"/>
              <a:gd name="connsiteY1" fmla="*/ 0 h 1073154"/>
              <a:gd name="connsiteX2" fmla="*/ 514069 w 514069"/>
              <a:gd name="connsiteY2" fmla="*/ 85680 h 1073154"/>
              <a:gd name="connsiteX3" fmla="*/ 514069 w 514069"/>
              <a:gd name="connsiteY3" fmla="*/ 1073154 h 1073154"/>
              <a:gd name="connsiteX4" fmla="*/ 0 w 514069"/>
              <a:gd name="connsiteY4" fmla="*/ 1073154 h 1073154"/>
              <a:gd name="connsiteX5" fmla="*/ 0 w 514069"/>
              <a:gd name="connsiteY5" fmla="*/ 85680 h 1073154"/>
              <a:gd name="connsiteX6" fmla="*/ 85680 w 514069"/>
              <a:gd name="connsiteY6" fmla="*/ 0 h 1073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069" h="1073154">
                <a:moveTo>
                  <a:pt x="85680" y="0"/>
                </a:moveTo>
                <a:lnTo>
                  <a:pt x="428389" y="0"/>
                </a:lnTo>
                <a:cubicBezTo>
                  <a:pt x="475709" y="0"/>
                  <a:pt x="514069" y="38360"/>
                  <a:pt x="514069" y="85680"/>
                </a:cubicBezTo>
                <a:lnTo>
                  <a:pt x="514069" y="1073154"/>
                </a:lnTo>
                <a:lnTo>
                  <a:pt x="0" y="1073154"/>
                </a:lnTo>
                <a:lnTo>
                  <a:pt x="0" y="85680"/>
                </a:lnTo>
                <a:cubicBezTo>
                  <a:pt x="0" y="38360"/>
                  <a:pt x="38360" y="0"/>
                  <a:pt x="8568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fontAlgn="base"/>
            <a:endParaRPr kumimoji="1" lang="zh-CN" altLang="en-US" sz="1350" strike="noStrike" noProof="1">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3" name="矩形 2"/>
          <p:cNvSpPr/>
          <p:nvPr>
            <p:custDataLst>
              <p:tags r:id="rId3"/>
            </p:custDataLst>
          </p:nvPr>
        </p:nvSpPr>
        <p:spPr>
          <a:xfrm>
            <a:off x="1960563" y="2084388"/>
            <a:ext cx="8707438" cy="3968750"/>
          </a:xfrm>
          <a:prstGeom prst="rect">
            <a:avLst/>
          </a:prstGeom>
          <a:solidFill>
            <a:schemeClr val="lt1"/>
          </a:solidFill>
          <a:ln>
            <a:noFill/>
          </a:ln>
          <a:effectLst>
            <a:outerShdw blurRad="1524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1350" strike="noStrike" noProof="1">
              <a:solidFill>
                <a:schemeClr val="lt1"/>
              </a:solidFill>
              <a:latin typeface="微软雅黑" panose="020B0503020204020204" pitchFamily="34" charset="-122"/>
              <a:ea typeface="微软雅黑" panose="020B0503020204020204" pitchFamily="34" charset="-122"/>
            </a:endParaRPr>
          </a:p>
        </p:txBody>
      </p:sp>
      <p:sp>
        <p:nvSpPr>
          <p:cNvPr id="6" name="文本框 5"/>
          <p:cNvSpPr txBox="1"/>
          <p:nvPr>
            <p:custDataLst>
              <p:tags r:id="rId4"/>
            </p:custDataLst>
          </p:nvPr>
        </p:nvSpPr>
        <p:spPr>
          <a:xfrm>
            <a:off x="2324100" y="609600"/>
            <a:ext cx="8343900" cy="974725"/>
          </a:xfrm>
          <a:prstGeom prst="rect">
            <a:avLst/>
          </a:prstGeom>
          <a:noFill/>
        </p:spPr>
        <p:txBody>
          <a:bodyPr wrap="square" lIns="47625" tIns="19050" rIns="47625" bIns="19050" rtlCol="0" anchor="t" anchorCtr="0">
            <a:normAutofit/>
          </a:bodyPr>
          <a:p>
            <a:pPr>
              <a:spcBef>
                <a:spcPts val="0"/>
              </a:spcBef>
              <a:spcAft>
                <a:spcPts val="0"/>
              </a:spcAft>
              <a:buSzPct val="100000"/>
            </a:pPr>
            <a:r>
              <a:rPr lang="zh-CN" altLang="en-US" sz="5400" b="1" spc="380" baseline="0" noProof="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附则</a:t>
            </a:r>
            <a:endParaRPr lang="zh-CN" altLang="en-US" sz="5400" b="1" spc="380" baseline="0" noProof="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itle 6"/>
          <p:cNvSpPr txBox="1"/>
          <p:nvPr>
            <p:custDataLst>
              <p:tags r:id="rId5"/>
            </p:custDataLst>
          </p:nvPr>
        </p:nvSpPr>
        <p:spPr>
          <a:xfrm>
            <a:off x="2209800" y="2193925"/>
            <a:ext cx="8458200" cy="3749675"/>
          </a:xfrm>
          <a:prstGeom prst="rect">
            <a:avLst/>
          </a:prstGeom>
          <a:solidFill>
            <a:schemeClr val="accent1"/>
          </a:solidFill>
          <a:ln w="3175">
            <a:noFill/>
            <a:prstDash val="dash"/>
          </a:ln>
        </p:spPr>
        <p:txBody>
          <a:bodyPr wrap="square" lIns="47625" tIns="19050" rIns="47625" bIns="1905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355600" lvl="0" indent="-355600" algn="l" fontAlgn="ctr">
              <a:lnSpc>
                <a:spcPct val="120000"/>
              </a:lnSpc>
              <a:spcBef>
                <a:spcPts val="0"/>
              </a:spcBef>
              <a:spcAft>
                <a:spcPts val="0"/>
              </a:spcAft>
              <a:buSzPct val="100000"/>
              <a:buFont typeface="Wingdings" panose="05000000000000000000" charset="0"/>
              <a:buChar char="l"/>
            </a:pPr>
            <a:r>
              <a:rPr sz="2000" u="none" strike="noStrike" spc="120" baseline="0" noProof="1">
                <a:ln w="3175">
                  <a:noFill/>
                  <a:prstDash val="dash"/>
                </a:ln>
                <a:solidFill>
                  <a:schemeClr val="bg2"/>
                </a:solidFill>
                <a:uLnTx/>
                <a:uFillTx/>
                <a:latin typeface="微软雅黑" panose="020B0503020204020204" pitchFamily="34" charset="-122"/>
                <a:ea typeface="微软雅黑" panose="020B0503020204020204" pitchFamily="34" charset="-122"/>
                <a:cs typeface="微软雅黑" panose="020B0503020204020204" pitchFamily="34" charset="-122"/>
              </a:rPr>
              <a:t>名词术语解释</a:t>
            </a:r>
            <a:endParaRPr sz="2000" u="none" strike="noStrike" spc="120" baseline="0" noProof="1">
              <a:ln w="3175">
                <a:noFill/>
                <a:prstDash val="dash"/>
              </a:ln>
              <a:solidFill>
                <a:schemeClr val="bg2"/>
              </a:solidFill>
              <a:uLnTx/>
              <a:uFillTx/>
              <a:latin typeface="微软雅黑" panose="020B0503020204020204" pitchFamily="34" charset="-122"/>
              <a:ea typeface="微软雅黑" panose="020B0503020204020204" pitchFamily="34" charset="-122"/>
              <a:cs typeface="微软雅黑" panose="020B0503020204020204" pitchFamily="34" charset="-122"/>
            </a:endParaRPr>
          </a:p>
          <a:p>
            <a:pPr marL="355600" lvl="0" indent="-355600" algn="l" fontAlgn="ctr">
              <a:lnSpc>
                <a:spcPct val="120000"/>
              </a:lnSpc>
              <a:spcBef>
                <a:spcPts val="0"/>
              </a:spcBef>
              <a:spcAft>
                <a:spcPts val="0"/>
              </a:spcAft>
              <a:buSzPct val="100000"/>
              <a:buFont typeface="Wingdings" panose="05000000000000000000" charset="0"/>
              <a:buChar char="l"/>
            </a:pPr>
            <a:r>
              <a:rPr sz="2000" u="none" strike="noStrike" spc="120" baseline="0" noProof="1">
                <a:ln w="3175">
                  <a:noFill/>
                  <a:prstDash val="dash"/>
                </a:ln>
                <a:solidFill>
                  <a:schemeClr val="bg2"/>
                </a:solidFill>
                <a:uLnTx/>
                <a:uFillTx/>
                <a:latin typeface="微软雅黑" panose="020B0503020204020204" pitchFamily="34" charset="-122"/>
                <a:ea typeface="微软雅黑" panose="020B0503020204020204" pitchFamily="34" charset="-122"/>
                <a:cs typeface="微软雅黑" panose="020B0503020204020204" pitchFamily="34" charset="-122"/>
              </a:rPr>
              <a:t>预案管理与更新</a:t>
            </a:r>
            <a:endParaRPr sz="2000" u="none" strike="noStrike" spc="120" baseline="0" noProof="1">
              <a:ln w="3175">
                <a:noFill/>
                <a:prstDash val="dash"/>
              </a:ln>
              <a:solidFill>
                <a:schemeClr val="bg2"/>
              </a:solidFill>
              <a:uLnTx/>
              <a:uFillTx/>
              <a:latin typeface="微软雅黑" panose="020B0503020204020204" pitchFamily="34" charset="-122"/>
              <a:ea typeface="微软雅黑" panose="020B0503020204020204" pitchFamily="34" charset="-122"/>
              <a:cs typeface="微软雅黑" panose="020B0503020204020204" pitchFamily="34" charset="-122"/>
            </a:endParaRPr>
          </a:p>
          <a:p>
            <a:pPr marL="355600" lvl="0" indent="-355600" algn="l" fontAlgn="ctr">
              <a:lnSpc>
                <a:spcPct val="120000"/>
              </a:lnSpc>
              <a:spcBef>
                <a:spcPts val="0"/>
              </a:spcBef>
              <a:spcAft>
                <a:spcPts val="0"/>
              </a:spcAft>
              <a:buSzPct val="100000"/>
              <a:buFont typeface="Wingdings" panose="05000000000000000000" charset="0"/>
              <a:buChar char="l"/>
            </a:pPr>
            <a:r>
              <a:rPr sz="2000" u="none" strike="noStrike" spc="120" baseline="0" noProof="1">
                <a:ln w="3175">
                  <a:noFill/>
                  <a:prstDash val="dash"/>
                </a:ln>
                <a:solidFill>
                  <a:schemeClr val="bg2"/>
                </a:solidFill>
                <a:uLnTx/>
                <a:uFillTx/>
                <a:latin typeface="微软雅黑" panose="020B0503020204020204" pitchFamily="34" charset="-122"/>
                <a:ea typeface="微软雅黑" panose="020B0503020204020204" pitchFamily="34" charset="-122"/>
                <a:cs typeface="微软雅黑" panose="020B0503020204020204" pitchFamily="34" charset="-122"/>
              </a:rPr>
              <a:t>奖励与责任</a:t>
            </a:r>
            <a:endParaRPr sz="2000" u="none" strike="noStrike" spc="120" baseline="0" noProof="1">
              <a:ln w="3175">
                <a:noFill/>
                <a:prstDash val="dash"/>
              </a:ln>
              <a:solidFill>
                <a:schemeClr val="bg2"/>
              </a:solidFill>
              <a:uLnTx/>
              <a:uFillTx/>
              <a:latin typeface="微软雅黑" panose="020B0503020204020204" pitchFamily="34" charset="-122"/>
              <a:ea typeface="微软雅黑" panose="020B0503020204020204" pitchFamily="34" charset="-122"/>
              <a:cs typeface="微软雅黑" panose="020B0503020204020204" pitchFamily="34" charset="-122"/>
            </a:endParaRPr>
          </a:p>
          <a:p>
            <a:pPr marL="355600" lvl="0" indent="-355600" algn="l" fontAlgn="ctr">
              <a:lnSpc>
                <a:spcPct val="120000"/>
              </a:lnSpc>
              <a:spcBef>
                <a:spcPts val="0"/>
              </a:spcBef>
              <a:spcAft>
                <a:spcPts val="0"/>
              </a:spcAft>
              <a:buSzPct val="100000"/>
              <a:buFont typeface="Wingdings" panose="05000000000000000000" charset="0"/>
              <a:buChar char="l"/>
            </a:pPr>
            <a:r>
              <a:rPr sz="2000" u="none" strike="noStrike" spc="120" baseline="0" noProof="1">
                <a:ln w="3175">
                  <a:noFill/>
                  <a:prstDash val="dash"/>
                </a:ln>
                <a:solidFill>
                  <a:schemeClr val="bg2"/>
                </a:solidFill>
                <a:uLnTx/>
                <a:uFillTx/>
                <a:latin typeface="微软雅黑" panose="020B0503020204020204" pitchFamily="34" charset="-122"/>
                <a:ea typeface="微软雅黑" panose="020B0503020204020204" pitchFamily="34" charset="-122"/>
                <a:cs typeface="微软雅黑" panose="020B0503020204020204" pitchFamily="34" charset="-122"/>
              </a:rPr>
              <a:t>本预案有关数字的表述中，以上包括本数，以下不包括本数。</a:t>
            </a:r>
            <a:endParaRPr sz="2000" u="none" strike="noStrike" spc="120" baseline="0" noProof="1">
              <a:ln w="3175">
                <a:noFill/>
                <a:prstDash val="dash"/>
              </a:ln>
              <a:solidFill>
                <a:schemeClr val="bg2"/>
              </a:solidFill>
              <a:uLnTx/>
              <a:uFillTx/>
              <a:latin typeface="微软雅黑" panose="020B0503020204020204" pitchFamily="34" charset="-122"/>
              <a:ea typeface="微软雅黑" panose="020B0503020204020204" pitchFamily="34" charset="-122"/>
              <a:cs typeface="微软雅黑" panose="020B0503020204020204" pitchFamily="34" charset="-122"/>
            </a:endParaRPr>
          </a:p>
          <a:p>
            <a:pPr marL="355600" lvl="0" indent="-355600" algn="l" fontAlgn="ctr">
              <a:lnSpc>
                <a:spcPct val="120000"/>
              </a:lnSpc>
              <a:spcBef>
                <a:spcPts val="0"/>
              </a:spcBef>
              <a:spcAft>
                <a:spcPts val="0"/>
              </a:spcAft>
              <a:buSzPct val="100000"/>
              <a:buFont typeface="Wingdings" panose="05000000000000000000" charset="0"/>
              <a:buChar char="l"/>
            </a:pPr>
            <a:r>
              <a:rPr sz="2000" u="none" strike="noStrike" spc="120" baseline="0" noProof="1">
                <a:ln w="3175">
                  <a:noFill/>
                  <a:prstDash val="dash"/>
                </a:ln>
                <a:solidFill>
                  <a:schemeClr val="bg2"/>
                </a:solidFill>
                <a:uLnTx/>
                <a:uFillTx/>
                <a:latin typeface="微软雅黑" panose="020B0503020204020204" pitchFamily="34" charset="-122"/>
                <a:ea typeface="微软雅黑" panose="020B0503020204020204" pitchFamily="34" charset="-122"/>
                <a:cs typeface="微软雅黑" panose="020B0503020204020204" pitchFamily="34" charset="-122"/>
              </a:rPr>
              <a:t>预案解释部门</a:t>
            </a:r>
            <a:endParaRPr sz="2000" u="none" strike="noStrike" spc="120" baseline="0" noProof="1">
              <a:ln w="3175">
                <a:noFill/>
                <a:prstDash val="dash"/>
              </a:ln>
              <a:solidFill>
                <a:schemeClr val="bg2"/>
              </a:solidFill>
              <a:uLnTx/>
              <a:uFillTx/>
              <a:latin typeface="微软雅黑" panose="020B0503020204020204" pitchFamily="34" charset="-122"/>
              <a:ea typeface="微软雅黑" panose="020B0503020204020204" pitchFamily="34" charset="-122"/>
              <a:cs typeface="微软雅黑" panose="020B0503020204020204" pitchFamily="34" charset="-122"/>
            </a:endParaRPr>
          </a:p>
          <a:p>
            <a:pPr marL="355600" lvl="0" indent="-355600" algn="l" fontAlgn="ctr">
              <a:lnSpc>
                <a:spcPct val="120000"/>
              </a:lnSpc>
              <a:spcBef>
                <a:spcPts val="0"/>
              </a:spcBef>
              <a:spcAft>
                <a:spcPts val="0"/>
              </a:spcAft>
              <a:buSzPct val="100000"/>
              <a:buFont typeface="Wingdings" panose="05000000000000000000" charset="0"/>
              <a:buChar char="l"/>
            </a:pPr>
            <a:r>
              <a:rPr sz="2000" u="none" strike="noStrike" spc="120" baseline="0" noProof="1">
                <a:ln w="3175">
                  <a:noFill/>
                  <a:prstDash val="dash"/>
                </a:ln>
                <a:solidFill>
                  <a:schemeClr val="bg2"/>
                </a:solidFill>
                <a:uLnTx/>
                <a:uFillTx/>
                <a:latin typeface="微软雅黑" panose="020B0503020204020204" pitchFamily="34" charset="-122"/>
                <a:ea typeface="微软雅黑" panose="020B0503020204020204" pitchFamily="34" charset="-122"/>
                <a:cs typeface="微软雅黑" panose="020B0503020204020204" pitchFamily="34" charset="-122"/>
              </a:rPr>
              <a:t>预案实施时间</a:t>
            </a:r>
            <a:endParaRPr sz="2000" u="none" strike="noStrike" spc="120" baseline="0" noProof="1">
              <a:ln w="3175">
                <a:noFill/>
                <a:prstDash val="dash"/>
              </a:ln>
              <a:solidFill>
                <a:schemeClr val="bg2"/>
              </a:solidFill>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矩形 1"/>
          <p:cNvSpPr/>
          <p:nvPr>
            <p:custDataLst>
              <p:tags r:id="rId6"/>
            </p:custDataLst>
          </p:nvPr>
        </p:nvSpPr>
        <p:spPr>
          <a:xfrm>
            <a:off x="1981200" y="609600"/>
            <a:ext cx="1524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1350" strike="noStrike" noProof="1">
              <a:solidFill>
                <a:schemeClr val="lt1"/>
              </a:solidFill>
              <a:latin typeface="微软雅黑" panose="020B0503020204020204" pitchFamily="34" charset="-122"/>
              <a:ea typeface="微软雅黑" panose="020B0503020204020204" pitchFamily="34" charset="-122"/>
            </a:endParaRPr>
          </a:p>
        </p:txBody>
      </p:sp>
    </p:spTree>
    <p:custDataLst>
      <p:tags r:id="rId7"/>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81000">
              <a:srgbClr val="FFFFFF"/>
            </a:gs>
            <a:gs pos="100000">
              <a:srgbClr val="D9D9D9"/>
            </a:gs>
          </a:gsLst>
          <a:lin ang="4320000" scaled="0"/>
        </a:gradFill>
        <a:effectLst/>
      </p:bgPr>
    </p:bg>
    <p:spTree>
      <p:nvGrpSpPr>
        <p:cNvPr id="1" name=""/>
        <p:cNvGrpSpPr/>
        <p:nvPr/>
      </p:nvGrpSpPr>
      <p:grpSpPr/>
      <p:sp>
        <p:nvSpPr>
          <p:cNvPr id="8" name="任意多边形: 形状 14"/>
          <p:cNvSpPr/>
          <p:nvPr userDrawn="1">
            <p:custDataLst>
              <p:tags r:id="rId1"/>
            </p:custDataLst>
          </p:nvPr>
        </p:nvSpPr>
        <p:spPr>
          <a:xfrm>
            <a:off x="1714500" y="0"/>
            <a:ext cx="468313" cy="384175"/>
          </a:xfrm>
          <a:custGeom>
            <a:avLst/>
            <a:gdLst>
              <a:gd name="connsiteX0" fmla="*/ 0 w 625551"/>
              <a:gd name="connsiteY0" fmla="*/ 0 h 384826"/>
              <a:gd name="connsiteX1" fmla="*/ 625551 w 625551"/>
              <a:gd name="connsiteY1" fmla="*/ 0 h 384826"/>
              <a:gd name="connsiteX2" fmla="*/ 625551 w 625551"/>
              <a:gd name="connsiteY2" fmla="*/ 280565 h 384826"/>
              <a:gd name="connsiteX3" fmla="*/ 521290 w 625551"/>
              <a:gd name="connsiteY3" fmla="*/ 384826 h 384826"/>
              <a:gd name="connsiteX4" fmla="*/ 104261 w 625551"/>
              <a:gd name="connsiteY4" fmla="*/ 384826 h 384826"/>
              <a:gd name="connsiteX5" fmla="*/ 0 w 625551"/>
              <a:gd name="connsiteY5" fmla="*/ 280565 h 38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5551" h="384826">
                <a:moveTo>
                  <a:pt x="0" y="0"/>
                </a:moveTo>
                <a:lnTo>
                  <a:pt x="625551" y="0"/>
                </a:lnTo>
                <a:lnTo>
                  <a:pt x="625551" y="280565"/>
                </a:lnTo>
                <a:cubicBezTo>
                  <a:pt x="625551" y="338147"/>
                  <a:pt x="578872" y="384826"/>
                  <a:pt x="521290" y="384826"/>
                </a:cubicBezTo>
                <a:lnTo>
                  <a:pt x="104261" y="384826"/>
                </a:lnTo>
                <a:cubicBezTo>
                  <a:pt x="46679" y="384826"/>
                  <a:pt x="0" y="338147"/>
                  <a:pt x="0" y="28056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fontAlgn="base"/>
            <a:endParaRPr kumimoji="1" lang="zh-CN" altLang="en-US" sz="1350" strike="noStrike" noProof="1">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6" name="任意多边形: 形状 15"/>
          <p:cNvSpPr/>
          <p:nvPr userDrawn="1">
            <p:custDataLst>
              <p:tags r:id="rId2"/>
            </p:custDataLst>
          </p:nvPr>
        </p:nvSpPr>
        <p:spPr>
          <a:xfrm>
            <a:off x="10072688" y="5784850"/>
            <a:ext cx="385763" cy="1073150"/>
          </a:xfrm>
          <a:custGeom>
            <a:avLst/>
            <a:gdLst>
              <a:gd name="connsiteX0" fmla="*/ 85680 w 514069"/>
              <a:gd name="connsiteY0" fmla="*/ 0 h 1073154"/>
              <a:gd name="connsiteX1" fmla="*/ 428389 w 514069"/>
              <a:gd name="connsiteY1" fmla="*/ 0 h 1073154"/>
              <a:gd name="connsiteX2" fmla="*/ 514069 w 514069"/>
              <a:gd name="connsiteY2" fmla="*/ 85680 h 1073154"/>
              <a:gd name="connsiteX3" fmla="*/ 514069 w 514069"/>
              <a:gd name="connsiteY3" fmla="*/ 1073154 h 1073154"/>
              <a:gd name="connsiteX4" fmla="*/ 0 w 514069"/>
              <a:gd name="connsiteY4" fmla="*/ 1073154 h 1073154"/>
              <a:gd name="connsiteX5" fmla="*/ 0 w 514069"/>
              <a:gd name="connsiteY5" fmla="*/ 85680 h 1073154"/>
              <a:gd name="connsiteX6" fmla="*/ 85680 w 514069"/>
              <a:gd name="connsiteY6" fmla="*/ 0 h 1073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069" h="1073154">
                <a:moveTo>
                  <a:pt x="85680" y="0"/>
                </a:moveTo>
                <a:lnTo>
                  <a:pt x="428389" y="0"/>
                </a:lnTo>
                <a:cubicBezTo>
                  <a:pt x="475709" y="0"/>
                  <a:pt x="514069" y="38360"/>
                  <a:pt x="514069" y="85680"/>
                </a:cubicBezTo>
                <a:lnTo>
                  <a:pt x="514069" y="1073154"/>
                </a:lnTo>
                <a:lnTo>
                  <a:pt x="0" y="1073154"/>
                </a:lnTo>
                <a:lnTo>
                  <a:pt x="0" y="85680"/>
                </a:lnTo>
                <a:cubicBezTo>
                  <a:pt x="0" y="38360"/>
                  <a:pt x="38360" y="0"/>
                  <a:pt x="8568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fontAlgn="base"/>
            <a:endParaRPr kumimoji="1" lang="zh-CN" altLang="en-US" sz="1350" strike="noStrike" noProof="1">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5" name="矩形 4"/>
          <p:cNvSpPr/>
          <p:nvPr>
            <p:custDataLst>
              <p:tags r:id="rId3"/>
            </p:custDataLst>
          </p:nvPr>
        </p:nvSpPr>
        <p:spPr>
          <a:xfrm>
            <a:off x="0" y="-635"/>
            <a:ext cx="12192635" cy="6858635"/>
          </a:xfrm>
          <a:prstGeom prst="rect">
            <a:avLst/>
          </a:prstGeom>
          <a:gradFill>
            <a:gsLst>
              <a:gs pos="0">
                <a:srgbClr val="007BD3"/>
              </a:gs>
              <a:gs pos="100000">
                <a:srgbClr val="034373"/>
              </a:gs>
            </a:gsLst>
            <a:lin scaled="0"/>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1350" strike="noStrike" noProof="1">
              <a:solidFill>
                <a:schemeClr val="lt1"/>
              </a:solidFill>
              <a:latin typeface="微软雅黑" panose="020B0503020204020204" pitchFamily="34" charset="-122"/>
              <a:ea typeface="微软雅黑" panose="020B0503020204020204" pitchFamily="34" charset="-122"/>
            </a:endParaRPr>
          </a:p>
        </p:txBody>
      </p:sp>
      <p:pic>
        <p:nvPicPr>
          <p:cNvPr id="7" name="image 1902"/>
          <p:cNvPicPr>
            <a:picLocks noChangeAspect="1"/>
          </p:cNvPicPr>
          <p:nvPr>
            <p:custDataLst>
              <p:tags r:id="rId4"/>
            </p:custDataLst>
          </p:nvPr>
        </p:nvPicPr>
        <p:blipFill>
          <a:blip r:embed="rId5"/>
          <a:srcRect l="77" r="77"/>
          <a:stretch>
            <a:fillRect/>
          </a:stretch>
        </p:blipFill>
        <p:spPr>
          <a:xfrm>
            <a:off x="2752725" y="1624013"/>
            <a:ext cx="6969125" cy="4376738"/>
          </a:xfrm>
          <a:prstGeom prst="rect">
            <a:avLst/>
          </a:prstGeom>
          <a:ln>
            <a:noFill/>
          </a:ln>
          <a:effectLst>
            <a:outerShdw blurRad="152400" dist="38100" dir="5400000" algn="t" rotWithShape="0">
              <a:prstClr val="black">
                <a:alpha val="20000"/>
              </a:prstClr>
            </a:outerShdw>
          </a:effectLst>
        </p:spPr>
      </p:pic>
      <p:sp>
        <p:nvSpPr>
          <p:cNvPr id="2" name="文本框 1"/>
          <p:cNvSpPr txBox="1"/>
          <p:nvPr>
            <p:custDataLst>
              <p:tags r:id="rId6"/>
            </p:custDataLst>
          </p:nvPr>
        </p:nvSpPr>
        <p:spPr>
          <a:xfrm>
            <a:off x="2875280" y="1692275"/>
            <a:ext cx="6342380" cy="937895"/>
          </a:xfrm>
          <a:prstGeom prst="rect">
            <a:avLst/>
          </a:prstGeom>
          <a:solidFill>
            <a:schemeClr val="accent1"/>
          </a:solidFill>
        </p:spPr>
        <p:txBody>
          <a:bodyPr wrap="square" lIns="47625" tIns="19050" rIns="47625" bIns="19050" rtlCol="0" anchor="ctr" anchorCtr="0">
            <a:normAutofit/>
          </a:bodyPr>
          <a:p>
            <a:pPr algn="ctr">
              <a:spcBef>
                <a:spcPts val="0"/>
              </a:spcBef>
              <a:spcAft>
                <a:spcPts val="0"/>
              </a:spcAft>
              <a:buSzPct val="100000"/>
            </a:pPr>
            <a:r>
              <a:rPr lang="zh-CN" altLang="en-US" sz="3800" b="1" spc="220" baseline="0" noProof="1">
                <a:solidFill>
                  <a:schemeClr val="bg2"/>
                </a:solidFill>
                <a:latin typeface="微软雅黑" panose="020B0503020204020204" pitchFamily="34" charset="-122"/>
                <a:ea typeface="微软雅黑" panose="020B0503020204020204" pitchFamily="34" charset="-122"/>
                <a:cs typeface="微软雅黑" panose="020B0503020204020204" pitchFamily="34" charset="-122"/>
              </a:rPr>
              <a:t>9 附录</a:t>
            </a:r>
            <a:endParaRPr lang="zh-CN" altLang="en-US" sz="3800" b="1" spc="220" baseline="0" noProof="1">
              <a:solidFill>
                <a:schemeClr val="bg2"/>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Title 6"/>
          <p:cNvSpPr txBox="1"/>
          <p:nvPr>
            <p:custDataLst>
              <p:tags r:id="rId7"/>
            </p:custDataLst>
          </p:nvPr>
        </p:nvSpPr>
        <p:spPr>
          <a:xfrm>
            <a:off x="2753360" y="2752725"/>
            <a:ext cx="6614160" cy="3151505"/>
          </a:xfrm>
          <a:prstGeom prst="rect">
            <a:avLst/>
          </a:prstGeom>
          <a:solidFill>
            <a:schemeClr val="accent1"/>
          </a:solidFill>
          <a:ln w="3175">
            <a:noFill/>
            <a:prstDash val="dash"/>
          </a:ln>
        </p:spPr>
        <p:txBody>
          <a:bodyPr wrap="square" lIns="47625" tIns="19050" rIns="47625" bIns="1905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79400" lvl="0" indent="-279400" algn="l" fontAlgn="ctr">
              <a:lnSpc>
                <a:spcPct val="120000"/>
              </a:lnSpc>
              <a:spcBef>
                <a:spcPts val="0"/>
              </a:spcBef>
              <a:spcAft>
                <a:spcPts val="0"/>
              </a:spcAft>
              <a:buSzPct val="100000"/>
              <a:buFont typeface="Wingdings" panose="05000000000000000000" charset="0"/>
              <a:buChar char="l"/>
            </a:pPr>
            <a:r>
              <a:rPr sz="1400" u="none" strike="noStrike" spc="160" baseline="0" noProof="1">
                <a:ln w="3175">
                  <a:noFill/>
                  <a:prstDash val="dash"/>
                </a:ln>
                <a:solidFill>
                  <a:schemeClr val="bg2"/>
                </a:solidFill>
                <a:uLnTx/>
                <a:uFillTx/>
                <a:latin typeface="微软雅黑" panose="020B0503020204020204" pitchFamily="34" charset="-122"/>
                <a:ea typeface="微软雅黑" panose="020B0503020204020204" pitchFamily="34" charset="-122"/>
                <a:cs typeface="微软雅黑" panose="020B0503020204020204" pitchFamily="34" charset="-122"/>
              </a:rPr>
              <a:t>泽州县食品安全突发事件应急组织体系框架图；</a:t>
            </a:r>
            <a:endParaRPr sz="1400" u="none" strike="noStrike" spc="160" baseline="0" noProof="1">
              <a:ln w="3175">
                <a:noFill/>
                <a:prstDash val="dash"/>
              </a:ln>
              <a:solidFill>
                <a:schemeClr val="bg2"/>
              </a:solidFill>
              <a:uLnTx/>
              <a:uFillTx/>
              <a:latin typeface="微软雅黑" panose="020B0503020204020204" pitchFamily="34" charset="-122"/>
              <a:ea typeface="微软雅黑" panose="020B0503020204020204" pitchFamily="34" charset="-122"/>
              <a:cs typeface="微软雅黑" panose="020B0503020204020204" pitchFamily="34" charset="-122"/>
            </a:endParaRPr>
          </a:p>
          <a:p>
            <a:pPr marL="279400" lvl="0" indent="-279400" algn="l" fontAlgn="ctr">
              <a:lnSpc>
                <a:spcPct val="120000"/>
              </a:lnSpc>
              <a:spcBef>
                <a:spcPts val="0"/>
              </a:spcBef>
              <a:spcAft>
                <a:spcPts val="0"/>
              </a:spcAft>
              <a:buSzPct val="100000"/>
              <a:buFont typeface="Wingdings" panose="05000000000000000000" charset="0"/>
              <a:buChar char="l"/>
            </a:pPr>
            <a:r>
              <a:rPr sz="1400" u="none" strike="noStrike" spc="160" baseline="0" noProof="1">
                <a:ln w="3175">
                  <a:noFill/>
                  <a:prstDash val="dash"/>
                </a:ln>
                <a:solidFill>
                  <a:schemeClr val="bg2"/>
                </a:solidFill>
                <a:uLnTx/>
                <a:uFillTx/>
                <a:latin typeface="微软雅黑" panose="020B0503020204020204" pitchFamily="34" charset="-122"/>
                <a:ea typeface="微软雅黑" panose="020B0503020204020204" pitchFamily="34" charset="-122"/>
                <a:cs typeface="微软雅黑" panose="020B0503020204020204" pitchFamily="34" charset="-122"/>
              </a:rPr>
              <a:t>泽州县食品安全突发事件应急处置流程图；</a:t>
            </a:r>
            <a:endParaRPr sz="1400" u="none" strike="noStrike" spc="160" baseline="0" noProof="1">
              <a:ln w="3175">
                <a:noFill/>
                <a:prstDash val="dash"/>
              </a:ln>
              <a:solidFill>
                <a:schemeClr val="bg2"/>
              </a:solidFill>
              <a:uLnTx/>
              <a:uFillTx/>
              <a:latin typeface="微软雅黑" panose="020B0503020204020204" pitchFamily="34" charset="-122"/>
              <a:ea typeface="微软雅黑" panose="020B0503020204020204" pitchFamily="34" charset="-122"/>
              <a:cs typeface="微软雅黑" panose="020B0503020204020204" pitchFamily="34" charset="-122"/>
            </a:endParaRPr>
          </a:p>
          <a:p>
            <a:pPr marL="279400" lvl="0" indent="-279400" algn="l" fontAlgn="ctr">
              <a:lnSpc>
                <a:spcPct val="120000"/>
              </a:lnSpc>
              <a:spcBef>
                <a:spcPts val="0"/>
              </a:spcBef>
              <a:spcAft>
                <a:spcPts val="0"/>
              </a:spcAft>
              <a:buSzPct val="100000"/>
              <a:buFont typeface="Wingdings" panose="05000000000000000000" charset="0"/>
              <a:buChar char="l"/>
            </a:pPr>
            <a:r>
              <a:rPr sz="1400" u="none" strike="noStrike" spc="160" baseline="0" noProof="1">
                <a:ln w="3175">
                  <a:noFill/>
                  <a:prstDash val="dash"/>
                </a:ln>
                <a:solidFill>
                  <a:schemeClr val="bg2"/>
                </a:solidFill>
                <a:uLnTx/>
                <a:uFillTx/>
                <a:latin typeface="微软雅黑" panose="020B0503020204020204" pitchFamily="34" charset="-122"/>
                <a:ea typeface="微软雅黑" panose="020B0503020204020204" pitchFamily="34" charset="-122"/>
                <a:cs typeface="微软雅黑" panose="020B0503020204020204" pitchFamily="34" charset="-122"/>
              </a:rPr>
              <a:t>泽州县食品安全突发事件应急指挥部及成员单位职责；</a:t>
            </a:r>
            <a:endParaRPr sz="1400" u="none" strike="noStrike" spc="160" baseline="0" noProof="1">
              <a:ln w="3175">
                <a:noFill/>
                <a:prstDash val="dash"/>
              </a:ln>
              <a:solidFill>
                <a:schemeClr val="bg2"/>
              </a:solidFill>
              <a:uLnTx/>
              <a:uFillTx/>
              <a:latin typeface="微软雅黑" panose="020B0503020204020204" pitchFamily="34" charset="-122"/>
              <a:ea typeface="微软雅黑" panose="020B0503020204020204" pitchFamily="34" charset="-122"/>
              <a:cs typeface="微软雅黑" panose="020B0503020204020204" pitchFamily="34" charset="-122"/>
            </a:endParaRPr>
          </a:p>
          <a:p>
            <a:pPr marL="279400" lvl="0" indent="-279400" algn="l" fontAlgn="ctr">
              <a:lnSpc>
                <a:spcPct val="120000"/>
              </a:lnSpc>
              <a:spcBef>
                <a:spcPts val="0"/>
              </a:spcBef>
              <a:spcAft>
                <a:spcPts val="0"/>
              </a:spcAft>
              <a:buSzPct val="100000"/>
              <a:buFont typeface="Wingdings" panose="05000000000000000000" charset="0"/>
              <a:buChar char="l"/>
            </a:pPr>
            <a:r>
              <a:rPr sz="1400" u="none" strike="noStrike" spc="160" baseline="0" noProof="1">
                <a:ln w="3175">
                  <a:noFill/>
                  <a:prstDash val="dash"/>
                </a:ln>
                <a:solidFill>
                  <a:schemeClr val="bg2"/>
                </a:solidFill>
                <a:uLnTx/>
                <a:uFillTx/>
                <a:latin typeface="微软雅黑" panose="020B0503020204020204" pitchFamily="34" charset="-122"/>
                <a:ea typeface="微软雅黑" panose="020B0503020204020204" pitchFamily="34" charset="-122"/>
                <a:cs typeface="微软雅黑" panose="020B0503020204020204" pitchFamily="34" charset="-122"/>
              </a:rPr>
              <a:t>泽州县食品安全突发事件应急联系方式；</a:t>
            </a:r>
            <a:endParaRPr sz="1400" u="none" strike="noStrike" spc="160" baseline="0" noProof="1">
              <a:ln w="3175">
                <a:noFill/>
                <a:prstDash val="dash"/>
              </a:ln>
              <a:solidFill>
                <a:schemeClr val="bg2"/>
              </a:solidFill>
              <a:uLnTx/>
              <a:uFillTx/>
              <a:latin typeface="微软雅黑" panose="020B0503020204020204" pitchFamily="34" charset="-122"/>
              <a:ea typeface="微软雅黑" panose="020B0503020204020204" pitchFamily="34" charset="-122"/>
              <a:cs typeface="微软雅黑" panose="020B0503020204020204" pitchFamily="34" charset="-122"/>
            </a:endParaRPr>
          </a:p>
          <a:p>
            <a:pPr marL="279400" lvl="0" indent="-279400" algn="l" fontAlgn="ctr">
              <a:lnSpc>
                <a:spcPct val="120000"/>
              </a:lnSpc>
              <a:spcBef>
                <a:spcPts val="0"/>
              </a:spcBef>
              <a:spcAft>
                <a:spcPts val="0"/>
              </a:spcAft>
              <a:buSzPct val="100000"/>
              <a:buFont typeface="Wingdings" panose="05000000000000000000" charset="0"/>
              <a:buChar char="l"/>
            </a:pPr>
            <a:r>
              <a:rPr sz="1400" u="none" strike="noStrike" spc="160" baseline="0" noProof="1">
                <a:ln w="3175">
                  <a:noFill/>
                  <a:prstDash val="dash"/>
                </a:ln>
                <a:solidFill>
                  <a:schemeClr val="bg2"/>
                </a:solidFill>
                <a:uLnTx/>
                <a:uFillTx/>
                <a:latin typeface="微软雅黑" panose="020B0503020204020204" pitchFamily="34" charset="-122"/>
                <a:ea typeface="微软雅黑" panose="020B0503020204020204" pitchFamily="34" charset="-122"/>
                <a:cs typeface="微软雅黑" panose="020B0503020204020204" pitchFamily="34" charset="-122"/>
              </a:rPr>
              <a:t>泽州县乡（镇）应急联系方式。</a:t>
            </a:r>
            <a:endParaRPr sz="1400" u="none" strike="noStrike" spc="160" baseline="0" noProof="1">
              <a:ln w="3175">
                <a:noFill/>
                <a:prstDash val="dash"/>
              </a:ln>
              <a:solidFill>
                <a:schemeClr val="bg2"/>
              </a:solidFill>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8"/>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41000">
              <a:srgbClr val="007BD3"/>
            </a:gs>
            <a:gs pos="65000">
              <a:srgbClr val="034373"/>
            </a:gs>
          </a:gsLst>
          <a:lin ang="5340000" scaled="0"/>
        </a:gradFill>
        <a:effectLst/>
      </p:bgPr>
    </p:bg>
    <p:spTree>
      <p:nvGrpSpPr>
        <p:cNvPr id="1" name=""/>
        <p:cNvGrpSpPr/>
        <p:nvPr/>
      </p:nvGrpSpPr>
      <p:grpSpPr/>
      <p:sp>
        <p:nvSpPr>
          <p:cNvPr id="7" name="文本框 6"/>
          <p:cNvSpPr txBox="1"/>
          <p:nvPr/>
        </p:nvSpPr>
        <p:spPr>
          <a:xfrm>
            <a:off x="324485" y="356235"/>
            <a:ext cx="3418840" cy="768350"/>
          </a:xfrm>
          <a:prstGeom prst="rect">
            <a:avLst/>
          </a:prstGeom>
          <a:noFill/>
        </p:spPr>
        <p:txBody>
          <a:bodyPr wrap="square" rtlCol="0">
            <a:spAutoFit/>
          </a:bodyPr>
          <a:p>
            <a:r>
              <a:rPr lang="en-US" altLang="zh-CN" sz="4400">
                <a:solidFill>
                  <a:schemeClr val="bg1"/>
                </a:solidFill>
                <a:latin typeface="方正大标宋简体" panose="02010601030101010101" charset="-122"/>
                <a:ea typeface="方正大标宋简体" panose="02010601030101010101" charset="-122"/>
                <a:cs typeface="方正大标宋简体" panose="02010601030101010101" charset="-122"/>
              </a:rPr>
              <a:t>4</a:t>
            </a:r>
            <a:r>
              <a:rPr lang="zh-CN" altLang="en-US" sz="4400">
                <a:solidFill>
                  <a:schemeClr val="bg1"/>
                </a:solidFill>
                <a:latin typeface="方正大标宋简体" panose="02010601030101010101" charset="-122"/>
                <a:ea typeface="方正大标宋简体" panose="02010601030101010101" charset="-122"/>
                <a:cs typeface="方正大标宋简体" panose="02010601030101010101" charset="-122"/>
              </a:rPr>
              <a:t>、适用范围</a:t>
            </a:r>
            <a:endParaRPr lang="en-US" altLang="zh-CN" sz="4400">
              <a:solidFill>
                <a:schemeClr val="bg1"/>
              </a:solidFill>
              <a:latin typeface="方正大标宋简体" panose="02010601030101010101" charset="-122"/>
              <a:ea typeface="方正大标宋简体" panose="02010601030101010101" charset="-122"/>
              <a:cs typeface="方正大标宋简体" panose="02010601030101010101" charset="-122"/>
            </a:endParaRPr>
          </a:p>
        </p:txBody>
      </p:sp>
      <p:sp>
        <p:nvSpPr>
          <p:cNvPr id="5" name="圆角矩形 4"/>
          <p:cNvSpPr/>
          <p:nvPr/>
        </p:nvSpPr>
        <p:spPr>
          <a:xfrm>
            <a:off x="1489075" y="1937385"/>
            <a:ext cx="8874125" cy="20351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t>本预案适用于泽州县行政区域内发生的或我县以外发生的涉及我县的各类食品安全突发事件的防范和应急处置工作。</a:t>
            </a:r>
            <a:endParaRPr lang="zh-CN" altLang="en-US" sz="2400"/>
          </a:p>
        </p:txBody>
      </p:sp>
      <p:sp>
        <p:nvSpPr>
          <p:cNvPr id="10" name="同心圆 9"/>
          <p:cNvSpPr/>
          <p:nvPr/>
        </p:nvSpPr>
        <p:spPr>
          <a:xfrm>
            <a:off x="10117455" y="356235"/>
            <a:ext cx="1581150" cy="1581150"/>
          </a:xfrm>
          <a:prstGeom prst="donut">
            <a:avLst/>
          </a:prstGeom>
          <a:solidFill>
            <a:schemeClr val="accent1">
              <a:lumMod val="60000"/>
              <a:lumOff val="40000"/>
            </a:schemeClr>
          </a:solidFill>
          <a:ln>
            <a:noFill/>
          </a:ln>
          <a:effectLst>
            <a:glow>
              <a:schemeClr val="bg1">
                <a:alpha val="40000"/>
              </a:schemeClr>
            </a:glow>
            <a:outerShdw blurRad="50800" dist="38100" dir="18900000" algn="bl" rotWithShape="0">
              <a:prstClr val="black">
                <a:alpha val="40000"/>
              </a:prstClr>
            </a:outerShdw>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11" name="文本框 10"/>
          <p:cNvSpPr txBox="1"/>
          <p:nvPr/>
        </p:nvSpPr>
        <p:spPr>
          <a:xfrm>
            <a:off x="4032250" y="4558665"/>
            <a:ext cx="4464050" cy="521970"/>
          </a:xfrm>
          <a:prstGeom prst="rect">
            <a:avLst/>
          </a:prstGeom>
          <a:solidFill>
            <a:schemeClr val="accent1">
              <a:lumMod val="60000"/>
              <a:lumOff val="40000"/>
              <a:alpha val="26000"/>
            </a:schemeClr>
          </a:solidFill>
        </p:spPr>
        <p:txBody>
          <a:bodyPr wrap="square" rtlCol="0">
            <a:spAutoFit/>
          </a:bodyPr>
          <a:p>
            <a:r>
              <a:rPr lang="zh-CN" altLang="en-US" sz="2800">
                <a:solidFill>
                  <a:schemeClr val="bg1"/>
                </a:solidFill>
                <a:latin typeface="方正大标宋简体" panose="02010601030101010101" charset="-122"/>
                <a:ea typeface="方正大标宋简体" panose="02010601030101010101" charset="-122"/>
              </a:rPr>
              <a:t>泽州县市场监督管理局局</a:t>
            </a:r>
            <a:endParaRPr lang="zh-CN" altLang="en-US" sz="2800">
              <a:solidFill>
                <a:schemeClr val="bg1"/>
              </a:solidFill>
              <a:latin typeface="方正大标宋简体" panose="02010601030101010101" charset="-122"/>
              <a:ea typeface="方正大标宋简体" panose="02010601030101010101" charset="-122"/>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50000">
              <a:schemeClr val="tx2">
                <a:lumMod val="50000"/>
                <a:lumOff val="50000"/>
              </a:schemeClr>
            </a:gs>
            <a:gs pos="16000">
              <a:srgbClr val="FFFFFF"/>
            </a:gs>
            <a:gs pos="100000">
              <a:srgbClr val="D9D9D9"/>
            </a:gs>
          </a:gsLst>
          <a:lin ang="5400000" scaled="0"/>
        </a:gradFill>
        <a:effectLst/>
      </p:bgPr>
    </p:bg>
    <p:spTree>
      <p:nvGrpSpPr>
        <p:cNvPr id="1" name=""/>
        <p:cNvGrpSpPr/>
        <p:nvPr/>
      </p:nvGrpSpPr>
      <p:grpSpPr/>
      <p:sp>
        <p:nvSpPr>
          <p:cNvPr id="5" name="矩形 4"/>
          <p:cNvSpPr/>
          <p:nvPr/>
        </p:nvSpPr>
        <p:spPr>
          <a:xfrm>
            <a:off x="819150" y="868045"/>
            <a:ext cx="10114915" cy="5122545"/>
          </a:xfrm>
          <a:prstGeom prst="rect">
            <a:avLst/>
          </a:prstGeom>
          <a:solidFill>
            <a:schemeClr val="accent1"/>
          </a:solidFill>
        </p:spPr>
        <p:style>
          <a:lnRef idx="2">
            <a:schemeClr val="dk1"/>
          </a:lnRef>
          <a:fillRef idx="1">
            <a:schemeClr val="lt1"/>
          </a:fillRef>
          <a:effectRef idx="0">
            <a:schemeClr val="dk1"/>
          </a:effectRef>
          <a:fontRef idx="minor">
            <a:schemeClr val="dk1"/>
          </a:fontRef>
        </p:style>
        <p:txBody>
          <a:bodyPr rtlCol="0" anchor="ctr"/>
          <a:p>
            <a:pPr indent="493395" algn="l" fontAlgn="auto"/>
            <a:r>
              <a:rPr lang="zh-CN" altLang="en-US" sz="3200">
                <a:solidFill>
                  <a:schemeClr val="bg2"/>
                </a:solidFill>
              </a:rPr>
              <a:t>《泽州县食品安全突发事件应急预案》是由泽州县市场监督管理局牵头起草，经征求县食品安全指挥部各成员单位意见、县应急专家评审论证、县应急管理局审核后，由县政府办公室下发的指导我县食品安全的应急预案</a:t>
            </a:r>
            <a:endParaRPr lang="zh-CN" altLang="en-US" sz="3200">
              <a:solidFill>
                <a:schemeClr val="bg2"/>
              </a:solidFill>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78000">
              <a:schemeClr val="accent1">
                <a:lumMod val="75000"/>
              </a:schemeClr>
            </a:gs>
            <a:gs pos="39000">
              <a:srgbClr val="D9D9D9"/>
            </a:gs>
          </a:gsLst>
          <a:lin ang="5400000" scaled="0"/>
        </a:gradFill>
        <a:effectLst/>
      </p:bgPr>
    </p:bg>
    <p:spTree>
      <p:nvGrpSpPr>
        <p:cNvPr id="1" name=""/>
        <p:cNvGrpSpPr/>
        <p:nvPr/>
      </p:nvGrpSpPr>
      <p:grpSpPr/>
      <p:sp>
        <p:nvSpPr>
          <p:cNvPr id="4" name="矩形 3"/>
          <p:cNvSpPr/>
          <p:nvPr/>
        </p:nvSpPr>
        <p:spPr>
          <a:xfrm>
            <a:off x="471805" y="381000"/>
            <a:ext cx="11390630" cy="6204585"/>
          </a:xfrm>
          <a:prstGeom prst="rect">
            <a:avLst/>
          </a:prstGeom>
          <a:noFill/>
          <a:ln w="57150">
            <a:solidFill>
              <a:schemeClr val="tx1"/>
            </a:solid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矩形 4"/>
          <p:cNvSpPr/>
          <p:nvPr/>
        </p:nvSpPr>
        <p:spPr>
          <a:xfrm>
            <a:off x="646430" y="443865"/>
            <a:ext cx="10898505" cy="575500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361950" lvl="1" algn="l" fontAlgn="ctr">
              <a:lnSpc>
                <a:spcPct val="120000"/>
              </a:lnSpc>
              <a:spcBef>
                <a:spcPts val="0"/>
              </a:spcBef>
              <a:spcAft>
                <a:spcPts val="0"/>
              </a:spcAft>
              <a:buClr>
                <a:schemeClr val="tx1">
                  <a:lumMod val="75000"/>
                  <a:lumOff val="25000"/>
                </a:schemeClr>
              </a:buClr>
              <a:buSzPct val="90000"/>
              <a:buFont typeface="Wingdings" panose="05000000000000000000" pitchFamily="2" charset="2"/>
              <a:tabLst>
                <a:tab pos="355600" algn="l"/>
              </a:tabLst>
            </a:pPr>
            <a:r>
              <a:rPr lang="zh-CN" altLang="en-US" sz="3200" dirty="0">
                <a:solidFill>
                  <a:schemeClr val="bg2"/>
                </a:solidFill>
                <a:latin typeface="微软雅黑" panose="020B0503020204020204" pitchFamily="34" charset="-122"/>
                <a:ea typeface="微软雅黑" panose="020B0503020204020204" pitchFamily="34" charset="-122"/>
                <a:sym typeface="+mn-ea"/>
              </a:rPr>
              <a:t>为建立健全食品安全突发事件应急机制，有效预防、积极应对食品安全突发事件，提高政府及其相关部门应对食品安全突发事件的组织指挥和应急处置能力，最大限度地控制、减少和消除食品安全突发事件的危害，保障公众身体健康与生命安全，特制定本预案。</a:t>
            </a:r>
            <a:endParaRPr lang="zh-CN" altLang="en-US" sz="3200" dirty="0">
              <a:solidFill>
                <a:schemeClr val="bg2"/>
              </a:solidFill>
              <a:latin typeface="微软雅黑" panose="020B0503020204020204" pitchFamily="34" charset="-122"/>
              <a:ea typeface="微软雅黑" panose="020B0503020204020204" pitchFamily="34" charset="-122"/>
              <a:sym typeface="+mn-ea"/>
            </a:endParaRPr>
          </a:p>
        </p:txBody>
      </p:sp>
      <p:sp>
        <p:nvSpPr>
          <p:cNvPr id="6" name="文本框 5"/>
          <p:cNvSpPr txBox="1"/>
          <p:nvPr/>
        </p:nvSpPr>
        <p:spPr>
          <a:xfrm>
            <a:off x="1010285" y="864870"/>
            <a:ext cx="3418840" cy="768350"/>
          </a:xfrm>
          <a:prstGeom prst="rect">
            <a:avLst/>
          </a:prstGeom>
          <a:noFill/>
        </p:spPr>
        <p:txBody>
          <a:bodyPr wrap="square" rtlCol="0">
            <a:spAutoFit/>
          </a:bodyPr>
          <a:p>
            <a:r>
              <a:rPr lang="en-US" altLang="zh-CN" sz="4400">
                <a:solidFill>
                  <a:schemeClr val="bg2"/>
                </a:solidFill>
                <a:latin typeface="方正大标宋简体" panose="02010601030101010101" charset="-122"/>
                <a:ea typeface="方正大标宋简体" panose="02010601030101010101" charset="-122"/>
                <a:cs typeface="方正大标宋简体" panose="02010601030101010101" charset="-122"/>
              </a:rPr>
              <a:t>1</a:t>
            </a:r>
            <a:r>
              <a:rPr lang="zh-CN" altLang="en-US" sz="4400">
                <a:solidFill>
                  <a:schemeClr val="bg2"/>
                </a:solidFill>
                <a:latin typeface="方正大标宋简体" panose="02010601030101010101" charset="-122"/>
                <a:ea typeface="方正大标宋简体" panose="02010601030101010101" charset="-122"/>
                <a:cs typeface="方正大标宋简体" panose="02010601030101010101" charset="-122"/>
              </a:rPr>
              <a:t>、背景依据</a:t>
            </a:r>
            <a:endParaRPr lang="zh-CN" altLang="en-US" sz="4400">
              <a:solidFill>
                <a:schemeClr val="bg2"/>
              </a:solidFill>
              <a:latin typeface="方正大标宋简体" panose="02010601030101010101" charset="-122"/>
              <a:ea typeface="方正大标宋简体" panose="02010601030101010101" charset="-122"/>
              <a:cs typeface="方正大标宋简体" panose="02010601030101010101" charset="-122"/>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7BD3"/>
            </a:gs>
            <a:gs pos="100000">
              <a:srgbClr val="034373"/>
            </a:gs>
          </a:gsLst>
          <a:lin ang="5400000" scaled="0"/>
        </a:gradFill>
        <a:effectLst/>
      </p:bgPr>
    </p:bg>
    <p:spTree>
      <p:nvGrpSpPr>
        <p:cNvPr id="1" name=""/>
        <p:cNvGrpSpPr/>
        <p:nvPr/>
      </p:nvGrpSpPr>
      <p:grpSpPr/>
      <p:sp>
        <p:nvSpPr>
          <p:cNvPr id="6" name="文本框 5"/>
          <p:cNvSpPr txBox="1"/>
          <p:nvPr/>
        </p:nvSpPr>
        <p:spPr>
          <a:xfrm>
            <a:off x="695960" y="508635"/>
            <a:ext cx="3418840" cy="768350"/>
          </a:xfrm>
          <a:prstGeom prst="rect">
            <a:avLst/>
          </a:prstGeom>
          <a:noFill/>
        </p:spPr>
        <p:txBody>
          <a:bodyPr wrap="square" rtlCol="0">
            <a:spAutoFit/>
          </a:bodyPr>
          <a:p>
            <a:r>
              <a:rPr lang="en-US" altLang="zh-CN" sz="4400">
                <a:solidFill>
                  <a:schemeClr val="bg1"/>
                </a:solidFill>
                <a:latin typeface="方正大标宋简体" panose="02010601030101010101" charset="-122"/>
                <a:ea typeface="方正大标宋简体" panose="02010601030101010101" charset="-122"/>
                <a:cs typeface="方正大标宋简体" panose="02010601030101010101" charset="-122"/>
              </a:rPr>
              <a:t>2</a:t>
            </a:r>
            <a:r>
              <a:rPr lang="zh-CN" altLang="en-US" sz="4400">
                <a:solidFill>
                  <a:schemeClr val="bg1"/>
                </a:solidFill>
                <a:latin typeface="方正大标宋简体" panose="02010601030101010101" charset="-122"/>
                <a:ea typeface="方正大标宋简体" panose="02010601030101010101" charset="-122"/>
                <a:cs typeface="方正大标宋简体" panose="02010601030101010101" charset="-122"/>
              </a:rPr>
              <a:t>、编制目的</a:t>
            </a:r>
            <a:endParaRPr lang="zh-CN" altLang="en-US" sz="4400">
              <a:solidFill>
                <a:schemeClr val="bg1"/>
              </a:solidFill>
              <a:latin typeface="方正大标宋简体" panose="02010601030101010101" charset="-122"/>
              <a:ea typeface="方正大标宋简体" panose="02010601030101010101" charset="-122"/>
              <a:cs typeface="方正大标宋简体" panose="02010601030101010101" charset="-122"/>
            </a:endParaRPr>
          </a:p>
        </p:txBody>
      </p:sp>
      <p:sp>
        <p:nvSpPr>
          <p:cNvPr id="17" name="圆角矩形 16"/>
          <p:cNvSpPr/>
          <p:nvPr/>
        </p:nvSpPr>
        <p:spPr>
          <a:xfrm>
            <a:off x="1736725" y="2048510"/>
            <a:ext cx="7399020" cy="10553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dirty="0">
                <a:solidFill>
                  <a:schemeClr val="bg2"/>
                </a:solidFill>
                <a:latin typeface="微软雅黑" panose="020B0503020204020204" pitchFamily="34" charset="-122"/>
                <a:ea typeface="微软雅黑" panose="020B0503020204020204" pitchFamily="34" charset="-122"/>
                <a:sym typeface="+mn-ea"/>
              </a:rPr>
              <a:t>建立健全食品安全突发事件应急机制</a:t>
            </a:r>
            <a:endParaRPr lang="zh-CN" altLang="en-US" dirty="0">
              <a:solidFill>
                <a:schemeClr val="bg2"/>
              </a:solidFill>
              <a:latin typeface="微软雅黑" panose="020B0503020204020204" pitchFamily="34" charset="-122"/>
              <a:ea typeface="微软雅黑" panose="020B0503020204020204" pitchFamily="34" charset="-122"/>
              <a:sym typeface="+mn-ea"/>
            </a:endParaRPr>
          </a:p>
        </p:txBody>
      </p:sp>
      <p:sp>
        <p:nvSpPr>
          <p:cNvPr id="18" name="椭圆 17"/>
          <p:cNvSpPr/>
          <p:nvPr/>
        </p:nvSpPr>
        <p:spPr>
          <a:xfrm>
            <a:off x="1451610" y="2329815"/>
            <a:ext cx="209550" cy="2095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椭圆 19"/>
          <p:cNvSpPr/>
          <p:nvPr/>
        </p:nvSpPr>
        <p:spPr>
          <a:xfrm>
            <a:off x="1451610" y="3486785"/>
            <a:ext cx="209550" cy="2095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椭圆 21"/>
          <p:cNvSpPr/>
          <p:nvPr/>
        </p:nvSpPr>
        <p:spPr>
          <a:xfrm>
            <a:off x="1451610" y="4692015"/>
            <a:ext cx="209550" cy="2095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4" name="椭圆 23"/>
          <p:cNvSpPr/>
          <p:nvPr/>
        </p:nvSpPr>
        <p:spPr>
          <a:xfrm>
            <a:off x="1451610" y="5923915"/>
            <a:ext cx="209550" cy="2095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5" name="图片 24" descr="图层 3"/>
          <p:cNvPicPr>
            <a:picLocks noChangeAspect="1"/>
          </p:cNvPicPr>
          <p:nvPr/>
        </p:nvPicPr>
        <p:blipFill>
          <a:blip r:embed="rId1"/>
          <a:stretch>
            <a:fillRect/>
          </a:stretch>
        </p:blipFill>
        <p:spPr>
          <a:xfrm>
            <a:off x="9370695" y="3313430"/>
            <a:ext cx="2486660" cy="3090545"/>
          </a:xfrm>
          <a:prstGeom prst="rect">
            <a:avLst/>
          </a:prstGeom>
        </p:spPr>
      </p:pic>
      <p:sp>
        <p:nvSpPr>
          <p:cNvPr id="2" name="圆角矩形 1"/>
          <p:cNvSpPr/>
          <p:nvPr/>
        </p:nvSpPr>
        <p:spPr>
          <a:xfrm>
            <a:off x="1816735" y="3313430"/>
            <a:ext cx="7394575" cy="96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dirty="0">
                <a:solidFill>
                  <a:schemeClr val="bg2"/>
                </a:solidFill>
                <a:latin typeface="微软雅黑" panose="020B0503020204020204" pitchFamily="34" charset="-122"/>
                <a:ea typeface="微软雅黑" panose="020B0503020204020204" pitchFamily="34" charset="-122"/>
                <a:sym typeface="+mn-ea"/>
              </a:rPr>
              <a:t>有效预防、积极应对食品安全突发事件</a:t>
            </a:r>
            <a:endParaRPr lang="zh-CN" altLang="en-US" dirty="0">
              <a:solidFill>
                <a:schemeClr val="bg2"/>
              </a:solidFill>
              <a:latin typeface="微软雅黑" panose="020B0503020204020204" pitchFamily="34" charset="-122"/>
              <a:ea typeface="微软雅黑" panose="020B0503020204020204" pitchFamily="34" charset="-122"/>
              <a:sym typeface="+mn-ea"/>
            </a:endParaRPr>
          </a:p>
        </p:txBody>
      </p:sp>
      <p:sp>
        <p:nvSpPr>
          <p:cNvPr id="3" name="圆角矩形 2"/>
          <p:cNvSpPr/>
          <p:nvPr/>
        </p:nvSpPr>
        <p:spPr>
          <a:xfrm>
            <a:off x="1816735" y="4413885"/>
            <a:ext cx="7399020" cy="10553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l" fontAlgn="auto">
              <a:lnSpc>
                <a:spcPct val="150000"/>
              </a:lnSpc>
            </a:pPr>
            <a:r>
              <a:rPr lang="zh-CN" altLang="en-US" dirty="0">
                <a:solidFill>
                  <a:schemeClr val="bg2"/>
                </a:solidFill>
                <a:latin typeface="微软雅黑" panose="020B0503020204020204" pitchFamily="34" charset="-122"/>
                <a:ea typeface="微软雅黑" panose="020B0503020204020204" pitchFamily="34" charset="-122"/>
                <a:sym typeface="+mn-ea"/>
              </a:rPr>
              <a:t>提高政府及其相关部门应对食品安全突发事件的组织指挥和应急处置能力</a:t>
            </a:r>
            <a:endParaRPr lang="zh-CN" altLang="en-US" dirty="0">
              <a:solidFill>
                <a:schemeClr val="bg2"/>
              </a:solidFill>
              <a:latin typeface="微软雅黑" panose="020B0503020204020204" pitchFamily="34" charset="-122"/>
              <a:ea typeface="微软雅黑" panose="020B0503020204020204" pitchFamily="34" charset="-122"/>
              <a:sym typeface="+mn-ea"/>
            </a:endParaRPr>
          </a:p>
        </p:txBody>
      </p:sp>
      <p:sp>
        <p:nvSpPr>
          <p:cNvPr id="4" name="圆角矩形 3"/>
          <p:cNvSpPr/>
          <p:nvPr/>
        </p:nvSpPr>
        <p:spPr>
          <a:xfrm>
            <a:off x="1816735" y="5610225"/>
            <a:ext cx="7399020" cy="10553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l" fontAlgn="auto">
              <a:lnSpc>
                <a:spcPct val="150000"/>
              </a:lnSpc>
            </a:pPr>
            <a:r>
              <a:rPr lang="zh-CN" altLang="en-US" dirty="0">
                <a:solidFill>
                  <a:schemeClr val="bg2"/>
                </a:solidFill>
                <a:latin typeface="微软雅黑" panose="020B0503020204020204" pitchFamily="34" charset="-122"/>
                <a:ea typeface="微软雅黑" panose="020B0503020204020204" pitchFamily="34" charset="-122"/>
                <a:sym typeface="+mn-ea"/>
              </a:rPr>
              <a:t>最大限度地控制、减少和消除食品安全突发事件的危害，保障公众身体健康与生命安全</a:t>
            </a:r>
            <a:endParaRPr lang="zh-CN" altLang="en-US">
              <a:solidFill>
                <a:schemeClr val="bg2"/>
              </a:solidFill>
            </a:endParaRPr>
          </a:p>
          <a:p>
            <a:pPr algn="l"/>
            <a:endParaRPr lang="zh-CN" altLang="en-US">
              <a:solidFill>
                <a:schemeClr val="bg2"/>
              </a:solidFill>
            </a:endParaRPr>
          </a:p>
        </p:txBody>
      </p:sp>
    </p:spTree>
    <p:custDataLst>
      <p:tags r:id="rId2"/>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nvSpPr>
        <p:spPr>
          <a:xfrm>
            <a:off x="4445" y="-9525"/>
            <a:ext cx="12201525" cy="684847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p>
            <a:pPr algn="l">
              <a:spcBef>
                <a:spcPts val="0"/>
              </a:spcBef>
              <a:spcAft>
                <a:spcPts val="0"/>
              </a:spcAft>
              <a:buSzPct val="100000"/>
            </a:pPr>
            <a:endParaRPr lang="zh-CN" altLang="en-US" sz="4400" b="1" spc="38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7" name="文本框 6"/>
          <p:cNvSpPr txBox="1"/>
          <p:nvPr/>
        </p:nvSpPr>
        <p:spPr>
          <a:xfrm>
            <a:off x="324485" y="356235"/>
            <a:ext cx="3418840" cy="768350"/>
          </a:xfrm>
          <a:prstGeom prst="rect">
            <a:avLst/>
          </a:prstGeom>
          <a:noFill/>
        </p:spPr>
        <p:txBody>
          <a:bodyPr wrap="square" rtlCol="0">
            <a:spAutoFit/>
          </a:bodyPr>
          <a:p>
            <a:r>
              <a:rPr lang="en-US" altLang="zh-CN" sz="4400">
                <a:solidFill>
                  <a:schemeClr val="bg1"/>
                </a:solidFill>
                <a:latin typeface="方正大标宋简体" panose="02010601030101010101" charset="-122"/>
                <a:ea typeface="方正大标宋简体" panose="02010601030101010101" charset="-122"/>
                <a:cs typeface="方正大标宋简体" panose="02010601030101010101" charset="-122"/>
              </a:rPr>
              <a:t>3</a:t>
            </a:r>
            <a:r>
              <a:rPr lang="zh-CN" altLang="en-US" sz="4400">
                <a:solidFill>
                  <a:schemeClr val="bg1"/>
                </a:solidFill>
                <a:latin typeface="方正大标宋简体" panose="02010601030101010101" charset="-122"/>
                <a:ea typeface="方正大标宋简体" panose="02010601030101010101" charset="-122"/>
                <a:cs typeface="方正大标宋简体" panose="02010601030101010101" charset="-122"/>
              </a:rPr>
              <a:t>、主要内容</a:t>
            </a:r>
            <a:endParaRPr lang="en-US" altLang="zh-CN" sz="4400">
              <a:solidFill>
                <a:schemeClr val="bg1"/>
              </a:solidFill>
              <a:latin typeface="方正大标宋简体" panose="02010601030101010101" charset="-122"/>
              <a:ea typeface="方正大标宋简体" panose="02010601030101010101" charset="-122"/>
              <a:cs typeface="方正大标宋简体" panose="02010601030101010101" charset="-122"/>
            </a:endParaRPr>
          </a:p>
        </p:txBody>
      </p:sp>
      <p:sp>
        <p:nvSpPr>
          <p:cNvPr id="8" name="圆角矩形 7"/>
          <p:cNvSpPr/>
          <p:nvPr/>
        </p:nvSpPr>
        <p:spPr>
          <a:xfrm>
            <a:off x="428625" y="1372870"/>
            <a:ext cx="11277600" cy="5124450"/>
          </a:xfrm>
          <a:prstGeom prst="roundRect">
            <a:avLst/>
          </a:prstGeom>
          <a:noFill/>
          <a:ln w="28575" cmpd="sng">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indent="457200" algn="just" fontAlgn="auto">
              <a:lnSpc>
                <a:spcPct val="150000"/>
              </a:lnSpc>
              <a:spcBef>
                <a:spcPts val="0"/>
              </a:spcBef>
              <a:spcAft>
                <a:spcPts val="0"/>
              </a:spcAft>
              <a:buSzPct val="100000"/>
            </a:pPr>
            <a:r>
              <a:rPr lang="en-US" altLang="zh-CN" sz="3600" b="1" spc="38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3600" b="1" spc="380">
                <a:solidFill>
                  <a:schemeClr val="bg2"/>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本预案由总则、组织体系与职责、预防与预警机制、信息报告、应急响应、后期处置、应急保障、附则、附录组成。</a:t>
            </a:r>
            <a:endParaRPr lang="zh-CN" altLang="en-US" sz="3600" b="1" spc="380">
              <a:solidFill>
                <a:schemeClr val="bg2"/>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50000"/>
              </a:lnSpc>
            </a:pPr>
            <a:endParaRPr lang="zh-CN" altLang="en-US" sz="3600" b="1" spc="380">
              <a:solidFill>
                <a:schemeClr val="bg2"/>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9" name="椭圆 8"/>
          <p:cNvSpPr/>
          <p:nvPr/>
        </p:nvSpPr>
        <p:spPr>
          <a:xfrm>
            <a:off x="10744200" y="-9525"/>
            <a:ext cx="1447800" cy="1447800"/>
          </a:xfrm>
          <a:prstGeom prst="ellipse">
            <a:avLst/>
          </a:prstGeom>
          <a:pattFill prst="pct25">
            <a:fgClr>
              <a:schemeClr val="accent1"/>
            </a:fgClr>
            <a:bgClr>
              <a:srgbClr val="FFFFFF"/>
            </a:bgClr>
          </a:pattFill>
          <a:ln>
            <a:noFill/>
          </a:ln>
          <a:effectLst>
            <a:outerShdw blurRad="50800" dist="76200" dir="2700000" algn="tl" rotWithShape="0">
              <a:prstClr val="black">
                <a:alpha val="32000"/>
              </a:prstClr>
            </a:outerShdw>
            <a:reflection blurRad="76200" stA="45000" endPos="76000" dist="889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饼形 9"/>
          <p:cNvSpPr/>
          <p:nvPr/>
        </p:nvSpPr>
        <p:spPr>
          <a:xfrm rot="16200000">
            <a:off x="10872470" y="5505450"/>
            <a:ext cx="1333500" cy="1333500"/>
          </a:xfrm>
          <a:prstGeom prst="pie">
            <a:avLst/>
          </a:prstGeom>
          <a:pattFill prst="shingle">
            <a:fgClr>
              <a:srgbClr val="6096E6"/>
            </a:fgClr>
            <a:bgClr>
              <a:srgbClr val="FFFFFF"/>
            </a:bgClr>
          </a:pattFill>
          <a:ln>
            <a:noFill/>
          </a:ln>
          <a:effectLst>
            <a:glow rad="698500">
              <a:schemeClr val="accent1">
                <a:alpha val="40000"/>
              </a:schemeClr>
            </a:glow>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31000">
              <a:schemeClr val="accent1">
                <a:lumMod val="75000"/>
              </a:schemeClr>
            </a:gs>
            <a:gs pos="100000">
              <a:srgbClr val="D9D9D9"/>
            </a:gs>
          </a:gsLst>
          <a:lin ang="5400000" scaled="0"/>
        </a:gradFill>
        <a:effectLst/>
      </p:bgPr>
    </p:bg>
    <p:spTree>
      <p:nvGrpSpPr>
        <p:cNvPr id="1" name=""/>
        <p:cNvGrpSpPr/>
        <p:nvPr/>
      </p:nvGrpSpPr>
      <p:grpSpPr/>
      <p:sp>
        <p:nvSpPr>
          <p:cNvPr id="3" name="任意多边形: 形状 14"/>
          <p:cNvSpPr/>
          <p:nvPr userDrawn="1">
            <p:custDataLst>
              <p:tags r:id="rId1"/>
            </p:custDataLst>
          </p:nvPr>
        </p:nvSpPr>
        <p:spPr>
          <a:xfrm>
            <a:off x="1714500" y="0"/>
            <a:ext cx="468313" cy="384175"/>
          </a:xfrm>
          <a:custGeom>
            <a:avLst/>
            <a:gdLst>
              <a:gd name="connsiteX0" fmla="*/ 0 w 625551"/>
              <a:gd name="connsiteY0" fmla="*/ 0 h 384826"/>
              <a:gd name="connsiteX1" fmla="*/ 625551 w 625551"/>
              <a:gd name="connsiteY1" fmla="*/ 0 h 384826"/>
              <a:gd name="connsiteX2" fmla="*/ 625551 w 625551"/>
              <a:gd name="connsiteY2" fmla="*/ 280565 h 384826"/>
              <a:gd name="connsiteX3" fmla="*/ 521290 w 625551"/>
              <a:gd name="connsiteY3" fmla="*/ 384826 h 384826"/>
              <a:gd name="connsiteX4" fmla="*/ 104261 w 625551"/>
              <a:gd name="connsiteY4" fmla="*/ 384826 h 384826"/>
              <a:gd name="connsiteX5" fmla="*/ 0 w 625551"/>
              <a:gd name="connsiteY5" fmla="*/ 280565 h 38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5551" h="384826">
                <a:moveTo>
                  <a:pt x="0" y="0"/>
                </a:moveTo>
                <a:lnTo>
                  <a:pt x="625551" y="0"/>
                </a:lnTo>
                <a:lnTo>
                  <a:pt x="625551" y="280565"/>
                </a:lnTo>
                <a:cubicBezTo>
                  <a:pt x="625551" y="338147"/>
                  <a:pt x="578872" y="384826"/>
                  <a:pt x="521290" y="384826"/>
                </a:cubicBezTo>
                <a:lnTo>
                  <a:pt x="104261" y="384826"/>
                </a:lnTo>
                <a:cubicBezTo>
                  <a:pt x="46679" y="384826"/>
                  <a:pt x="0" y="338147"/>
                  <a:pt x="0" y="28056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fontAlgn="base"/>
            <a:endParaRPr kumimoji="1" lang="zh-CN" altLang="en-US" sz="1350" strike="noStrike" noProof="1">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2" name="任意多边形: 形状 15"/>
          <p:cNvSpPr/>
          <p:nvPr userDrawn="1">
            <p:custDataLst>
              <p:tags r:id="rId2"/>
            </p:custDataLst>
          </p:nvPr>
        </p:nvSpPr>
        <p:spPr>
          <a:xfrm>
            <a:off x="10072688" y="5784850"/>
            <a:ext cx="385763" cy="1073150"/>
          </a:xfrm>
          <a:custGeom>
            <a:avLst/>
            <a:gdLst>
              <a:gd name="connsiteX0" fmla="*/ 85680 w 514069"/>
              <a:gd name="connsiteY0" fmla="*/ 0 h 1073154"/>
              <a:gd name="connsiteX1" fmla="*/ 428389 w 514069"/>
              <a:gd name="connsiteY1" fmla="*/ 0 h 1073154"/>
              <a:gd name="connsiteX2" fmla="*/ 514069 w 514069"/>
              <a:gd name="connsiteY2" fmla="*/ 85680 h 1073154"/>
              <a:gd name="connsiteX3" fmla="*/ 514069 w 514069"/>
              <a:gd name="connsiteY3" fmla="*/ 1073154 h 1073154"/>
              <a:gd name="connsiteX4" fmla="*/ 0 w 514069"/>
              <a:gd name="connsiteY4" fmla="*/ 1073154 h 1073154"/>
              <a:gd name="connsiteX5" fmla="*/ 0 w 514069"/>
              <a:gd name="connsiteY5" fmla="*/ 85680 h 1073154"/>
              <a:gd name="connsiteX6" fmla="*/ 85680 w 514069"/>
              <a:gd name="connsiteY6" fmla="*/ 0 h 1073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069" h="1073154">
                <a:moveTo>
                  <a:pt x="85680" y="0"/>
                </a:moveTo>
                <a:lnTo>
                  <a:pt x="428389" y="0"/>
                </a:lnTo>
                <a:cubicBezTo>
                  <a:pt x="475709" y="0"/>
                  <a:pt x="514069" y="38360"/>
                  <a:pt x="514069" y="85680"/>
                </a:cubicBezTo>
                <a:lnTo>
                  <a:pt x="514069" y="1073154"/>
                </a:lnTo>
                <a:lnTo>
                  <a:pt x="0" y="1073154"/>
                </a:lnTo>
                <a:lnTo>
                  <a:pt x="0" y="85680"/>
                </a:lnTo>
                <a:cubicBezTo>
                  <a:pt x="0" y="38360"/>
                  <a:pt x="38360" y="0"/>
                  <a:pt x="8568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fontAlgn="base"/>
            <a:endParaRPr kumimoji="1" lang="zh-CN" altLang="en-US" sz="1350" strike="noStrike" noProof="1">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16" name="矩形 15"/>
          <p:cNvSpPr/>
          <p:nvPr>
            <p:custDataLst>
              <p:tags r:id="rId3"/>
            </p:custDataLst>
          </p:nvPr>
        </p:nvSpPr>
        <p:spPr>
          <a:xfrm>
            <a:off x="1524000" y="1831975"/>
            <a:ext cx="9144000" cy="4500563"/>
          </a:xfrm>
          <a:prstGeom prst="rect">
            <a:avLst/>
          </a:prstGeom>
          <a:solidFill>
            <a:schemeClr val="accent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lnSpc>
                <a:spcPct val="120000"/>
              </a:lnSpc>
            </a:pPr>
            <a:endParaRPr kumimoji="1" lang="zh-CN" altLang="en-US" sz="1200" b="1" strike="noStrike" noProof="1" dirty="0">
              <a:solidFill>
                <a:schemeClr val="lt1"/>
              </a:solidFill>
              <a:latin typeface="微软雅黑" panose="020B0503020204020204" pitchFamily="34" charset="-122"/>
              <a:ea typeface="微软雅黑" panose="020B0503020204020204" pitchFamily="34" charset="-122"/>
            </a:endParaRPr>
          </a:p>
        </p:txBody>
      </p:sp>
      <p:sp>
        <p:nvSpPr>
          <p:cNvPr id="17" name="矩形 16"/>
          <p:cNvSpPr/>
          <p:nvPr>
            <p:custDataLst>
              <p:tags r:id="rId4"/>
            </p:custDataLst>
          </p:nvPr>
        </p:nvSpPr>
        <p:spPr>
          <a:xfrm>
            <a:off x="1524000" y="1673225"/>
            <a:ext cx="9144000" cy="4408488"/>
          </a:xfrm>
          <a:prstGeom prst="rect">
            <a:avLst/>
          </a:prstGeom>
          <a:solidFill>
            <a:schemeClr val="lt1">
              <a:alpha val="51000"/>
            </a:schemeClr>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lnSpc>
                <a:spcPct val="120000"/>
              </a:lnSpc>
            </a:pPr>
            <a:endParaRPr kumimoji="1" lang="zh-CN" altLang="en-US" sz="1200" b="1" strike="noStrike" noProof="1" dirty="0">
              <a:solidFill>
                <a:schemeClr val="lt1"/>
              </a:solidFill>
              <a:latin typeface="微软雅黑" panose="020B0503020204020204" pitchFamily="34" charset="-122"/>
              <a:ea typeface="微软雅黑" panose="020B0503020204020204" pitchFamily="34" charset="-122"/>
            </a:endParaRPr>
          </a:p>
        </p:txBody>
      </p:sp>
      <p:sp>
        <p:nvSpPr>
          <p:cNvPr id="91" name="任意多边形: 形状 90"/>
          <p:cNvSpPr/>
          <p:nvPr>
            <p:custDataLst>
              <p:tags r:id="rId5"/>
            </p:custDataLst>
          </p:nvPr>
        </p:nvSpPr>
        <p:spPr>
          <a:xfrm>
            <a:off x="9431338" y="5811838"/>
            <a:ext cx="1236663" cy="658813"/>
          </a:xfrm>
          <a:custGeom>
            <a:avLst/>
            <a:gdLst>
              <a:gd name="connsiteX0" fmla="*/ 1233285 w 1261746"/>
              <a:gd name="connsiteY0" fmla="*/ 602227 h 659131"/>
              <a:gd name="connsiteX1" fmla="*/ 1261746 w 1261746"/>
              <a:gd name="connsiteY1" fmla="*/ 630679 h 659131"/>
              <a:gd name="connsiteX2" fmla="*/ 1233285 w 1261746"/>
              <a:gd name="connsiteY2" fmla="*/ 659131 h 659131"/>
              <a:gd name="connsiteX3" fmla="*/ 1204824 w 1261746"/>
              <a:gd name="connsiteY3" fmla="*/ 630679 h 659131"/>
              <a:gd name="connsiteX4" fmla="*/ 1233285 w 1261746"/>
              <a:gd name="connsiteY4" fmla="*/ 602227 h 659131"/>
              <a:gd name="connsiteX5" fmla="*/ 1112803 w 1261746"/>
              <a:gd name="connsiteY5" fmla="*/ 602227 h 659131"/>
              <a:gd name="connsiteX6" fmla="*/ 1141264 w 1261746"/>
              <a:gd name="connsiteY6" fmla="*/ 630679 h 659131"/>
              <a:gd name="connsiteX7" fmla="*/ 1112803 w 1261746"/>
              <a:gd name="connsiteY7" fmla="*/ 659131 h 659131"/>
              <a:gd name="connsiteX8" fmla="*/ 1084342 w 1261746"/>
              <a:gd name="connsiteY8" fmla="*/ 630679 h 659131"/>
              <a:gd name="connsiteX9" fmla="*/ 1112803 w 1261746"/>
              <a:gd name="connsiteY9" fmla="*/ 602227 h 659131"/>
              <a:gd name="connsiteX10" fmla="*/ 992320 w 1261746"/>
              <a:gd name="connsiteY10" fmla="*/ 602227 h 659131"/>
              <a:gd name="connsiteX11" fmla="*/ 1020781 w 1261746"/>
              <a:gd name="connsiteY11" fmla="*/ 630679 h 659131"/>
              <a:gd name="connsiteX12" fmla="*/ 992320 w 1261746"/>
              <a:gd name="connsiteY12" fmla="*/ 659131 h 659131"/>
              <a:gd name="connsiteX13" fmla="*/ 963859 w 1261746"/>
              <a:gd name="connsiteY13" fmla="*/ 630679 h 659131"/>
              <a:gd name="connsiteX14" fmla="*/ 992320 w 1261746"/>
              <a:gd name="connsiteY14" fmla="*/ 602227 h 659131"/>
              <a:gd name="connsiteX15" fmla="*/ 871838 w 1261746"/>
              <a:gd name="connsiteY15" fmla="*/ 602227 h 659131"/>
              <a:gd name="connsiteX16" fmla="*/ 900299 w 1261746"/>
              <a:gd name="connsiteY16" fmla="*/ 630679 h 659131"/>
              <a:gd name="connsiteX17" fmla="*/ 871838 w 1261746"/>
              <a:gd name="connsiteY17" fmla="*/ 659131 h 659131"/>
              <a:gd name="connsiteX18" fmla="*/ 843377 w 1261746"/>
              <a:gd name="connsiteY18" fmla="*/ 630679 h 659131"/>
              <a:gd name="connsiteX19" fmla="*/ 871838 w 1261746"/>
              <a:gd name="connsiteY19" fmla="*/ 602227 h 659131"/>
              <a:gd name="connsiteX20" fmla="*/ 751356 w 1261746"/>
              <a:gd name="connsiteY20" fmla="*/ 602227 h 659131"/>
              <a:gd name="connsiteX21" fmla="*/ 779817 w 1261746"/>
              <a:gd name="connsiteY21" fmla="*/ 630679 h 659131"/>
              <a:gd name="connsiteX22" fmla="*/ 751356 w 1261746"/>
              <a:gd name="connsiteY22" fmla="*/ 659131 h 659131"/>
              <a:gd name="connsiteX23" fmla="*/ 722895 w 1261746"/>
              <a:gd name="connsiteY23" fmla="*/ 630679 h 659131"/>
              <a:gd name="connsiteX24" fmla="*/ 751356 w 1261746"/>
              <a:gd name="connsiteY24" fmla="*/ 602227 h 659131"/>
              <a:gd name="connsiteX25" fmla="*/ 630873 w 1261746"/>
              <a:gd name="connsiteY25" fmla="*/ 602227 h 659131"/>
              <a:gd name="connsiteX26" fmla="*/ 659334 w 1261746"/>
              <a:gd name="connsiteY26" fmla="*/ 630679 h 659131"/>
              <a:gd name="connsiteX27" fmla="*/ 630873 w 1261746"/>
              <a:gd name="connsiteY27" fmla="*/ 659131 h 659131"/>
              <a:gd name="connsiteX28" fmla="*/ 602412 w 1261746"/>
              <a:gd name="connsiteY28" fmla="*/ 630679 h 659131"/>
              <a:gd name="connsiteX29" fmla="*/ 630873 w 1261746"/>
              <a:gd name="connsiteY29" fmla="*/ 602227 h 659131"/>
              <a:gd name="connsiteX30" fmla="*/ 510391 w 1261746"/>
              <a:gd name="connsiteY30" fmla="*/ 602227 h 659131"/>
              <a:gd name="connsiteX31" fmla="*/ 538852 w 1261746"/>
              <a:gd name="connsiteY31" fmla="*/ 630679 h 659131"/>
              <a:gd name="connsiteX32" fmla="*/ 510391 w 1261746"/>
              <a:gd name="connsiteY32" fmla="*/ 659131 h 659131"/>
              <a:gd name="connsiteX33" fmla="*/ 481930 w 1261746"/>
              <a:gd name="connsiteY33" fmla="*/ 630679 h 659131"/>
              <a:gd name="connsiteX34" fmla="*/ 510391 w 1261746"/>
              <a:gd name="connsiteY34" fmla="*/ 602227 h 659131"/>
              <a:gd name="connsiteX35" fmla="*/ 389908 w 1261746"/>
              <a:gd name="connsiteY35" fmla="*/ 602227 h 659131"/>
              <a:gd name="connsiteX36" fmla="*/ 418369 w 1261746"/>
              <a:gd name="connsiteY36" fmla="*/ 630679 h 659131"/>
              <a:gd name="connsiteX37" fmla="*/ 389908 w 1261746"/>
              <a:gd name="connsiteY37" fmla="*/ 659131 h 659131"/>
              <a:gd name="connsiteX38" fmla="*/ 361447 w 1261746"/>
              <a:gd name="connsiteY38" fmla="*/ 630679 h 659131"/>
              <a:gd name="connsiteX39" fmla="*/ 389908 w 1261746"/>
              <a:gd name="connsiteY39" fmla="*/ 602227 h 659131"/>
              <a:gd name="connsiteX40" fmla="*/ 269426 w 1261746"/>
              <a:gd name="connsiteY40" fmla="*/ 602227 h 659131"/>
              <a:gd name="connsiteX41" fmla="*/ 297887 w 1261746"/>
              <a:gd name="connsiteY41" fmla="*/ 630679 h 659131"/>
              <a:gd name="connsiteX42" fmla="*/ 269426 w 1261746"/>
              <a:gd name="connsiteY42" fmla="*/ 659131 h 659131"/>
              <a:gd name="connsiteX43" fmla="*/ 240965 w 1261746"/>
              <a:gd name="connsiteY43" fmla="*/ 630679 h 659131"/>
              <a:gd name="connsiteX44" fmla="*/ 269426 w 1261746"/>
              <a:gd name="connsiteY44" fmla="*/ 602227 h 659131"/>
              <a:gd name="connsiteX45" fmla="*/ 148943 w 1261746"/>
              <a:gd name="connsiteY45" fmla="*/ 602227 h 659131"/>
              <a:gd name="connsiteX46" fmla="*/ 177404 w 1261746"/>
              <a:gd name="connsiteY46" fmla="*/ 630679 h 659131"/>
              <a:gd name="connsiteX47" fmla="*/ 148943 w 1261746"/>
              <a:gd name="connsiteY47" fmla="*/ 659131 h 659131"/>
              <a:gd name="connsiteX48" fmla="*/ 120482 w 1261746"/>
              <a:gd name="connsiteY48" fmla="*/ 630679 h 659131"/>
              <a:gd name="connsiteX49" fmla="*/ 148943 w 1261746"/>
              <a:gd name="connsiteY49" fmla="*/ 602227 h 659131"/>
              <a:gd name="connsiteX50" fmla="*/ 28461 w 1261746"/>
              <a:gd name="connsiteY50" fmla="*/ 602227 h 659131"/>
              <a:gd name="connsiteX51" fmla="*/ 56922 w 1261746"/>
              <a:gd name="connsiteY51" fmla="*/ 630679 h 659131"/>
              <a:gd name="connsiteX52" fmla="*/ 28461 w 1261746"/>
              <a:gd name="connsiteY52" fmla="*/ 659131 h 659131"/>
              <a:gd name="connsiteX53" fmla="*/ 0 w 1261746"/>
              <a:gd name="connsiteY53" fmla="*/ 630679 h 659131"/>
              <a:gd name="connsiteX54" fmla="*/ 28461 w 1261746"/>
              <a:gd name="connsiteY54" fmla="*/ 602227 h 659131"/>
              <a:gd name="connsiteX55" fmla="*/ 1233285 w 1261746"/>
              <a:gd name="connsiteY55" fmla="*/ 481781 h 659131"/>
              <a:gd name="connsiteX56" fmla="*/ 1261746 w 1261746"/>
              <a:gd name="connsiteY56" fmla="*/ 510233 h 659131"/>
              <a:gd name="connsiteX57" fmla="*/ 1233285 w 1261746"/>
              <a:gd name="connsiteY57" fmla="*/ 538685 h 659131"/>
              <a:gd name="connsiteX58" fmla="*/ 1204824 w 1261746"/>
              <a:gd name="connsiteY58" fmla="*/ 510233 h 659131"/>
              <a:gd name="connsiteX59" fmla="*/ 1233285 w 1261746"/>
              <a:gd name="connsiteY59" fmla="*/ 481781 h 659131"/>
              <a:gd name="connsiteX60" fmla="*/ 1112803 w 1261746"/>
              <a:gd name="connsiteY60" fmla="*/ 481781 h 659131"/>
              <a:gd name="connsiteX61" fmla="*/ 1141264 w 1261746"/>
              <a:gd name="connsiteY61" fmla="*/ 510233 h 659131"/>
              <a:gd name="connsiteX62" fmla="*/ 1112803 w 1261746"/>
              <a:gd name="connsiteY62" fmla="*/ 538685 h 659131"/>
              <a:gd name="connsiteX63" fmla="*/ 1084342 w 1261746"/>
              <a:gd name="connsiteY63" fmla="*/ 510233 h 659131"/>
              <a:gd name="connsiteX64" fmla="*/ 1112803 w 1261746"/>
              <a:gd name="connsiteY64" fmla="*/ 481781 h 659131"/>
              <a:gd name="connsiteX65" fmla="*/ 992320 w 1261746"/>
              <a:gd name="connsiteY65" fmla="*/ 481781 h 659131"/>
              <a:gd name="connsiteX66" fmla="*/ 1020781 w 1261746"/>
              <a:gd name="connsiteY66" fmla="*/ 510233 h 659131"/>
              <a:gd name="connsiteX67" fmla="*/ 992320 w 1261746"/>
              <a:gd name="connsiteY67" fmla="*/ 538685 h 659131"/>
              <a:gd name="connsiteX68" fmla="*/ 963859 w 1261746"/>
              <a:gd name="connsiteY68" fmla="*/ 510233 h 659131"/>
              <a:gd name="connsiteX69" fmla="*/ 992320 w 1261746"/>
              <a:gd name="connsiteY69" fmla="*/ 481781 h 659131"/>
              <a:gd name="connsiteX70" fmla="*/ 871838 w 1261746"/>
              <a:gd name="connsiteY70" fmla="*/ 481781 h 659131"/>
              <a:gd name="connsiteX71" fmla="*/ 900299 w 1261746"/>
              <a:gd name="connsiteY71" fmla="*/ 510233 h 659131"/>
              <a:gd name="connsiteX72" fmla="*/ 871838 w 1261746"/>
              <a:gd name="connsiteY72" fmla="*/ 538685 h 659131"/>
              <a:gd name="connsiteX73" fmla="*/ 843377 w 1261746"/>
              <a:gd name="connsiteY73" fmla="*/ 510233 h 659131"/>
              <a:gd name="connsiteX74" fmla="*/ 871838 w 1261746"/>
              <a:gd name="connsiteY74" fmla="*/ 481781 h 659131"/>
              <a:gd name="connsiteX75" fmla="*/ 751356 w 1261746"/>
              <a:gd name="connsiteY75" fmla="*/ 481781 h 659131"/>
              <a:gd name="connsiteX76" fmla="*/ 779817 w 1261746"/>
              <a:gd name="connsiteY76" fmla="*/ 510233 h 659131"/>
              <a:gd name="connsiteX77" fmla="*/ 751356 w 1261746"/>
              <a:gd name="connsiteY77" fmla="*/ 538685 h 659131"/>
              <a:gd name="connsiteX78" fmla="*/ 722895 w 1261746"/>
              <a:gd name="connsiteY78" fmla="*/ 510233 h 659131"/>
              <a:gd name="connsiteX79" fmla="*/ 751356 w 1261746"/>
              <a:gd name="connsiteY79" fmla="*/ 481781 h 659131"/>
              <a:gd name="connsiteX80" fmla="*/ 630873 w 1261746"/>
              <a:gd name="connsiteY80" fmla="*/ 481781 h 659131"/>
              <a:gd name="connsiteX81" fmla="*/ 659334 w 1261746"/>
              <a:gd name="connsiteY81" fmla="*/ 510233 h 659131"/>
              <a:gd name="connsiteX82" fmla="*/ 630873 w 1261746"/>
              <a:gd name="connsiteY82" fmla="*/ 538685 h 659131"/>
              <a:gd name="connsiteX83" fmla="*/ 602412 w 1261746"/>
              <a:gd name="connsiteY83" fmla="*/ 510233 h 659131"/>
              <a:gd name="connsiteX84" fmla="*/ 630873 w 1261746"/>
              <a:gd name="connsiteY84" fmla="*/ 481781 h 659131"/>
              <a:gd name="connsiteX85" fmla="*/ 510391 w 1261746"/>
              <a:gd name="connsiteY85" fmla="*/ 481781 h 659131"/>
              <a:gd name="connsiteX86" fmla="*/ 538852 w 1261746"/>
              <a:gd name="connsiteY86" fmla="*/ 510233 h 659131"/>
              <a:gd name="connsiteX87" fmla="*/ 510391 w 1261746"/>
              <a:gd name="connsiteY87" fmla="*/ 538685 h 659131"/>
              <a:gd name="connsiteX88" fmla="*/ 481930 w 1261746"/>
              <a:gd name="connsiteY88" fmla="*/ 510233 h 659131"/>
              <a:gd name="connsiteX89" fmla="*/ 510391 w 1261746"/>
              <a:gd name="connsiteY89" fmla="*/ 481781 h 659131"/>
              <a:gd name="connsiteX90" fmla="*/ 389908 w 1261746"/>
              <a:gd name="connsiteY90" fmla="*/ 481781 h 659131"/>
              <a:gd name="connsiteX91" fmla="*/ 418369 w 1261746"/>
              <a:gd name="connsiteY91" fmla="*/ 510233 h 659131"/>
              <a:gd name="connsiteX92" fmla="*/ 389908 w 1261746"/>
              <a:gd name="connsiteY92" fmla="*/ 538685 h 659131"/>
              <a:gd name="connsiteX93" fmla="*/ 361447 w 1261746"/>
              <a:gd name="connsiteY93" fmla="*/ 510233 h 659131"/>
              <a:gd name="connsiteX94" fmla="*/ 389908 w 1261746"/>
              <a:gd name="connsiteY94" fmla="*/ 481781 h 659131"/>
              <a:gd name="connsiteX95" fmla="*/ 269426 w 1261746"/>
              <a:gd name="connsiteY95" fmla="*/ 481781 h 659131"/>
              <a:gd name="connsiteX96" fmla="*/ 297887 w 1261746"/>
              <a:gd name="connsiteY96" fmla="*/ 510233 h 659131"/>
              <a:gd name="connsiteX97" fmla="*/ 269426 w 1261746"/>
              <a:gd name="connsiteY97" fmla="*/ 538685 h 659131"/>
              <a:gd name="connsiteX98" fmla="*/ 240965 w 1261746"/>
              <a:gd name="connsiteY98" fmla="*/ 510233 h 659131"/>
              <a:gd name="connsiteX99" fmla="*/ 269426 w 1261746"/>
              <a:gd name="connsiteY99" fmla="*/ 481781 h 659131"/>
              <a:gd name="connsiteX100" fmla="*/ 148943 w 1261746"/>
              <a:gd name="connsiteY100" fmla="*/ 481781 h 659131"/>
              <a:gd name="connsiteX101" fmla="*/ 177404 w 1261746"/>
              <a:gd name="connsiteY101" fmla="*/ 510233 h 659131"/>
              <a:gd name="connsiteX102" fmla="*/ 148943 w 1261746"/>
              <a:gd name="connsiteY102" fmla="*/ 538685 h 659131"/>
              <a:gd name="connsiteX103" fmla="*/ 120482 w 1261746"/>
              <a:gd name="connsiteY103" fmla="*/ 510233 h 659131"/>
              <a:gd name="connsiteX104" fmla="*/ 148943 w 1261746"/>
              <a:gd name="connsiteY104" fmla="*/ 481781 h 659131"/>
              <a:gd name="connsiteX105" fmla="*/ 28461 w 1261746"/>
              <a:gd name="connsiteY105" fmla="*/ 481781 h 659131"/>
              <a:gd name="connsiteX106" fmla="*/ 56922 w 1261746"/>
              <a:gd name="connsiteY106" fmla="*/ 510233 h 659131"/>
              <a:gd name="connsiteX107" fmla="*/ 28461 w 1261746"/>
              <a:gd name="connsiteY107" fmla="*/ 538685 h 659131"/>
              <a:gd name="connsiteX108" fmla="*/ 0 w 1261746"/>
              <a:gd name="connsiteY108" fmla="*/ 510233 h 659131"/>
              <a:gd name="connsiteX109" fmla="*/ 28461 w 1261746"/>
              <a:gd name="connsiteY109" fmla="*/ 481781 h 659131"/>
              <a:gd name="connsiteX110" fmla="*/ 1233285 w 1261746"/>
              <a:gd name="connsiteY110" fmla="*/ 361336 h 659131"/>
              <a:gd name="connsiteX111" fmla="*/ 1261746 w 1261746"/>
              <a:gd name="connsiteY111" fmla="*/ 389788 h 659131"/>
              <a:gd name="connsiteX112" fmla="*/ 1233285 w 1261746"/>
              <a:gd name="connsiteY112" fmla="*/ 418240 h 659131"/>
              <a:gd name="connsiteX113" fmla="*/ 1204824 w 1261746"/>
              <a:gd name="connsiteY113" fmla="*/ 389788 h 659131"/>
              <a:gd name="connsiteX114" fmla="*/ 1233285 w 1261746"/>
              <a:gd name="connsiteY114" fmla="*/ 361336 h 659131"/>
              <a:gd name="connsiteX115" fmla="*/ 1112803 w 1261746"/>
              <a:gd name="connsiteY115" fmla="*/ 361336 h 659131"/>
              <a:gd name="connsiteX116" fmla="*/ 1141264 w 1261746"/>
              <a:gd name="connsiteY116" fmla="*/ 389788 h 659131"/>
              <a:gd name="connsiteX117" fmla="*/ 1112803 w 1261746"/>
              <a:gd name="connsiteY117" fmla="*/ 418240 h 659131"/>
              <a:gd name="connsiteX118" fmla="*/ 1084342 w 1261746"/>
              <a:gd name="connsiteY118" fmla="*/ 389788 h 659131"/>
              <a:gd name="connsiteX119" fmla="*/ 1112803 w 1261746"/>
              <a:gd name="connsiteY119" fmla="*/ 361336 h 659131"/>
              <a:gd name="connsiteX120" fmla="*/ 992320 w 1261746"/>
              <a:gd name="connsiteY120" fmla="*/ 361336 h 659131"/>
              <a:gd name="connsiteX121" fmla="*/ 1020781 w 1261746"/>
              <a:gd name="connsiteY121" fmla="*/ 389788 h 659131"/>
              <a:gd name="connsiteX122" fmla="*/ 992320 w 1261746"/>
              <a:gd name="connsiteY122" fmla="*/ 418240 h 659131"/>
              <a:gd name="connsiteX123" fmla="*/ 963859 w 1261746"/>
              <a:gd name="connsiteY123" fmla="*/ 389788 h 659131"/>
              <a:gd name="connsiteX124" fmla="*/ 992320 w 1261746"/>
              <a:gd name="connsiteY124" fmla="*/ 361336 h 659131"/>
              <a:gd name="connsiteX125" fmla="*/ 871838 w 1261746"/>
              <a:gd name="connsiteY125" fmla="*/ 361336 h 659131"/>
              <a:gd name="connsiteX126" fmla="*/ 900299 w 1261746"/>
              <a:gd name="connsiteY126" fmla="*/ 389788 h 659131"/>
              <a:gd name="connsiteX127" fmla="*/ 871838 w 1261746"/>
              <a:gd name="connsiteY127" fmla="*/ 418240 h 659131"/>
              <a:gd name="connsiteX128" fmla="*/ 843377 w 1261746"/>
              <a:gd name="connsiteY128" fmla="*/ 389788 h 659131"/>
              <a:gd name="connsiteX129" fmla="*/ 871838 w 1261746"/>
              <a:gd name="connsiteY129" fmla="*/ 361336 h 659131"/>
              <a:gd name="connsiteX130" fmla="*/ 751356 w 1261746"/>
              <a:gd name="connsiteY130" fmla="*/ 361336 h 659131"/>
              <a:gd name="connsiteX131" fmla="*/ 779817 w 1261746"/>
              <a:gd name="connsiteY131" fmla="*/ 389788 h 659131"/>
              <a:gd name="connsiteX132" fmla="*/ 751356 w 1261746"/>
              <a:gd name="connsiteY132" fmla="*/ 418240 h 659131"/>
              <a:gd name="connsiteX133" fmla="*/ 722895 w 1261746"/>
              <a:gd name="connsiteY133" fmla="*/ 389788 h 659131"/>
              <a:gd name="connsiteX134" fmla="*/ 751356 w 1261746"/>
              <a:gd name="connsiteY134" fmla="*/ 361336 h 659131"/>
              <a:gd name="connsiteX135" fmla="*/ 630873 w 1261746"/>
              <a:gd name="connsiteY135" fmla="*/ 361336 h 659131"/>
              <a:gd name="connsiteX136" fmla="*/ 659334 w 1261746"/>
              <a:gd name="connsiteY136" fmla="*/ 389788 h 659131"/>
              <a:gd name="connsiteX137" fmla="*/ 630873 w 1261746"/>
              <a:gd name="connsiteY137" fmla="*/ 418240 h 659131"/>
              <a:gd name="connsiteX138" fmla="*/ 602412 w 1261746"/>
              <a:gd name="connsiteY138" fmla="*/ 389788 h 659131"/>
              <a:gd name="connsiteX139" fmla="*/ 630873 w 1261746"/>
              <a:gd name="connsiteY139" fmla="*/ 361336 h 659131"/>
              <a:gd name="connsiteX140" fmla="*/ 510391 w 1261746"/>
              <a:gd name="connsiteY140" fmla="*/ 361336 h 659131"/>
              <a:gd name="connsiteX141" fmla="*/ 538852 w 1261746"/>
              <a:gd name="connsiteY141" fmla="*/ 389788 h 659131"/>
              <a:gd name="connsiteX142" fmla="*/ 510391 w 1261746"/>
              <a:gd name="connsiteY142" fmla="*/ 418240 h 659131"/>
              <a:gd name="connsiteX143" fmla="*/ 481930 w 1261746"/>
              <a:gd name="connsiteY143" fmla="*/ 389788 h 659131"/>
              <a:gd name="connsiteX144" fmla="*/ 510391 w 1261746"/>
              <a:gd name="connsiteY144" fmla="*/ 361336 h 659131"/>
              <a:gd name="connsiteX145" fmla="*/ 389908 w 1261746"/>
              <a:gd name="connsiteY145" fmla="*/ 361336 h 659131"/>
              <a:gd name="connsiteX146" fmla="*/ 418369 w 1261746"/>
              <a:gd name="connsiteY146" fmla="*/ 389788 h 659131"/>
              <a:gd name="connsiteX147" fmla="*/ 389908 w 1261746"/>
              <a:gd name="connsiteY147" fmla="*/ 418240 h 659131"/>
              <a:gd name="connsiteX148" fmla="*/ 361447 w 1261746"/>
              <a:gd name="connsiteY148" fmla="*/ 389788 h 659131"/>
              <a:gd name="connsiteX149" fmla="*/ 389908 w 1261746"/>
              <a:gd name="connsiteY149" fmla="*/ 361336 h 659131"/>
              <a:gd name="connsiteX150" fmla="*/ 269426 w 1261746"/>
              <a:gd name="connsiteY150" fmla="*/ 361336 h 659131"/>
              <a:gd name="connsiteX151" fmla="*/ 297887 w 1261746"/>
              <a:gd name="connsiteY151" fmla="*/ 389788 h 659131"/>
              <a:gd name="connsiteX152" fmla="*/ 269426 w 1261746"/>
              <a:gd name="connsiteY152" fmla="*/ 418240 h 659131"/>
              <a:gd name="connsiteX153" fmla="*/ 240965 w 1261746"/>
              <a:gd name="connsiteY153" fmla="*/ 389788 h 659131"/>
              <a:gd name="connsiteX154" fmla="*/ 269426 w 1261746"/>
              <a:gd name="connsiteY154" fmla="*/ 361336 h 659131"/>
              <a:gd name="connsiteX155" fmla="*/ 148943 w 1261746"/>
              <a:gd name="connsiteY155" fmla="*/ 361336 h 659131"/>
              <a:gd name="connsiteX156" fmla="*/ 177404 w 1261746"/>
              <a:gd name="connsiteY156" fmla="*/ 389788 h 659131"/>
              <a:gd name="connsiteX157" fmla="*/ 148943 w 1261746"/>
              <a:gd name="connsiteY157" fmla="*/ 418240 h 659131"/>
              <a:gd name="connsiteX158" fmla="*/ 120482 w 1261746"/>
              <a:gd name="connsiteY158" fmla="*/ 389788 h 659131"/>
              <a:gd name="connsiteX159" fmla="*/ 148943 w 1261746"/>
              <a:gd name="connsiteY159" fmla="*/ 361336 h 659131"/>
              <a:gd name="connsiteX160" fmla="*/ 28461 w 1261746"/>
              <a:gd name="connsiteY160" fmla="*/ 361336 h 659131"/>
              <a:gd name="connsiteX161" fmla="*/ 56922 w 1261746"/>
              <a:gd name="connsiteY161" fmla="*/ 389788 h 659131"/>
              <a:gd name="connsiteX162" fmla="*/ 28461 w 1261746"/>
              <a:gd name="connsiteY162" fmla="*/ 418240 h 659131"/>
              <a:gd name="connsiteX163" fmla="*/ 0 w 1261746"/>
              <a:gd name="connsiteY163" fmla="*/ 389788 h 659131"/>
              <a:gd name="connsiteX164" fmla="*/ 28461 w 1261746"/>
              <a:gd name="connsiteY164" fmla="*/ 361336 h 659131"/>
              <a:gd name="connsiteX165" fmla="*/ 1233285 w 1261746"/>
              <a:gd name="connsiteY165" fmla="*/ 240891 h 659131"/>
              <a:gd name="connsiteX166" fmla="*/ 1261746 w 1261746"/>
              <a:gd name="connsiteY166" fmla="*/ 269343 h 659131"/>
              <a:gd name="connsiteX167" fmla="*/ 1233285 w 1261746"/>
              <a:gd name="connsiteY167" fmla="*/ 297795 h 659131"/>
              <a:gd name="connsiteX168" fmla="*/ 1204824 w 1261746"/>
              <a:gd name="connsiteY168" fmla="*/ 269343 h 659131"/>
              <a:gd name="connsiteX169" fmla="*/ 1233285 w 1261746"/>
              <a:gd name="connsiteY169" fmla="*/ 240891 h 659131"/>
              <a:gd name="connsiteX170" fmla="*/ 1112803 w 1261746"/>
              <a:gd name="connsiteY170" fmla="*/ 240891 h 659131"/>
              <a:gd name="connsiteX171" fmla="*/ 1141264 w 1261746"/>
              <a:gd name="connsiteY171" fmla="*/ 269343 h 659131"/>
              <a:gd name="connsiteX172" fmla="*/ 1112803 w 1261746"/>
              <a:gd name="connsiteY172" fmla="*/ 297795 h 659131"/>
              <a:gd name="connsiteX173" fmla="*/ 1084342 w 1261746"/>
              <a:gd name="connsiteY173" fmla="*/ 269343 h 659131"/>
              <a:gd name="connsiteX174" fmla="*/ 1112803 w 1261746"/>
              <a:gd name="connsiteY174" fmla="*/ 240891 h 659131"/>
              <a:gd name="connsiteX175" fmla="*/ 992320 w 1261746"/>
              <a:gd name="connsiteY175" fmla="*/ 240891 h 659131"/>
              <a:gd name="connsiteX176" fmla="*/ 1020781 w 1261746"/>
              <a:gd name="connsiteY176" fmla="*/ 269343 h 659131"/>
              <a:gd name="connsiteX177" fmla="*/ 992320 w 1261746"/>
              <a:gd name="connsiteY177" fmla="*/ 297795 h 659131"/>
              <a:gd name="connsiteX178" fmla="*/ 963859 w 1261746"/>
              <a:gd name="connsiteY178" fmla="*/ 269343 h 659131"/>
              <a:gd name="connsiteX179" fmla="*/ 992320 w 1261746"/>
              <a:gd name="connsiteY179" fmla="*/ 240891 h 659131"/>
              <a:gd name="connsiteX180" fmla="*/ 871838 w 1261746"/>
              <a:gd name="connsiteY180" fmla="*/ 240891 h 659131"/>
              <a:gd name="connsiteX181" fmla="*/ 900299 w 1261746"/>
              <a:gd name="connsiteY181" fmla="*/ 269343 h 659131"/>
              <a:gd name="connsiteX182" fmla="*/ 871838 w 1261746"/>
              <a:gd name="connsiteY182" fmla="*/ 297795 h 659131"/>
              <a:gd name="connsiteX183" fmla="*/ 843377 w 1261746"/>
              <a:gd name="connsiteY183" fmla="*/ 269343 h 659131"/>
              <a:gd name="connsiteX184" fmla="*/ 871838 w 1261746"/>
              <a:gd name="connsiteY184" fmla="*/ 240891 h 659131"/>
              <a:gd name="connsiteX185" fmla="*/ 751356 w 1261746"/>
              <a:gd name="connsiteY185" fmla="*/ 240891 h 659131"/>
              <a:gd name="connsiteX186" fmla="*/ 779817 w 1261746"/>
              <a:gd name="connsiteY186" fmla="*/ 269343 h 659131"/>
              <a:gd name="connsiteX187" fmla="*/ 751356 w 1261746"/>
              <a:gd name="connsiteY187" fmla="*/ 297795 h 659131"/>
              <a:gd name="connsiteX188" fmla="*/ 722895 w 1261746"/>
              <a:gd name="connsiteY188" fmla="*/ 269343 h 659131"/>
              <a:gd name="connsiteX189" fmla="*/ 751356 w 1261746"/>
              <a:gd name="connsiteY189" fmla="*/ 240891 h 659131"/>
              <a:gd name="connsiteX190" fmla="*/ 630873 w 1261746"/>
              <a:gd name="connsiteY190" fmla="*/ 240891 h 659131"/>
              <a:gd name="connsiteX191" fmla="*/ 659334 w 1261746"/>
              <a:gd name="connsiteY191" fmla="*/ 269343 h 659131"/>
              <a:gd name="connsiteX192" fmla="*/ 630873 w 1261746"/>
              <a:gd name="connsiteY192" fmla="*/ 297795 h 659131"/>
              <a:gd name="connsiteX193" fmla="*/ 602412 w 1261746"/>
              <a:gd name="connsiteY193" fmla="*/ 269343 h 659131"/>
              <a:gd name="connsiteX194" fmla="*/ 630873 w 1261746"/>
              <a:gd name="connsiteY194" fmla="*/ 240891 h 659131"/>
              <a:gd name="connsiteX195" fmla="*/ 510391 w 1261746"/>
              <a:gd name="connsiteY195" fmla="*/ 240891 h 659131"/>
              <a:gd name="connsiteX196" fmla="*/ 538852 w 1261746"/>
              <a:gd name="connsiteY196" fmla="*/ 269343 h 659131"/>
              <a:gd name="connsiteX197" fmla="*/ 510391 w 1261746"/>
              <a:gd name="connsiteY197" fmla="*/ 297795 h 659131"/>
              <a:gd name="connsiteX198" fmla="*/ 481930 w 1261746"/>
              <a:gd name="connsiteY198" fmla="*/ 269343 h 659131"/>
              <a:gd name="connsiteX199" fmla="*/ 510391 w 1261746"/>
              <a:gd name="connsiteY199" fmla="*/ 240891 h 659131"/>
              <a:gd name="connsiteX200" fmla="*/ 389908 w 1261746"/>
              <a:gd name="connsiteY200" fmla="*/ 240891 h 659131"/>
              <a:gd name="connsiteX201" fmla="*/ 418369 w 1261746"/>
              <a:gd name="connsiteY201" fmla="*/ 269343 h 659131"/>
              <a:gd name="connsiteX202" fmla="*/ 389908 w 1261746"/>
              <a:gd name="connsiteY202" fmla="*/ 297795 h 659131"/>
              <a:gd name="connsiteX203" fmla="*/ 361447 w 1261746"/>
              <a:gd name="connsiteY203" fmla="*/ 269343 h 659131"/>
              <a:gd name="connsiteX204" fmla="*/ 389908 w 1261746"/>
              <a:gd name="connsiteY204" fmla="*/ 240891 h 659131"/>
              <a:gd name="connsiteX205" fmla="*/ 269426 w 1261746"/>
              <a:gd name="connsiteY205" fmla="*/ 240891 h 659131"/>
              <a:gd name="connsiteX206" fmla="*/ 297887 w 1261746"/>
              <a:gd name="connsiteY206" fmla="*/ 269343 h 659131"/>
              <a:gd name="connsiteX207" fmla="*/ 269426 w 1261746"/>
              <a:gd name="connsiteY207" fmla="*/ 297795 h 659131"/>
              <a:gd name="connsiteX208" fmla="*/ 240965 w 1261746"/>
              <a:gd name="connsiteY208" fmla="*/ 269343 h 659131"/>
              <a:gd name="connsiteX209" fmla="*/ 269426 w 1261746"/>
              <a:gd name="connsiteY209" fmla="*/ 240891 h 659131"/>
              <a:gd name="connsiteX210" fmla="*/ 148943 w 1261746"/>
              <a:gd name="connsiteY210" fmla="*/ 240891 h 659131"/>
              <a:gd name="connsiteX211" fmla="*/ 177404 w 1261746"/>
              <a:gd name="connsiteY211" fmla="*/ 269343 h 659131"/>
              <a:gd name="connsiteX212" fmla="*/ 148943 w 1261746"/>
              <a:gd name="connsiteY212" fmla="*/ 297795 h 659131"/>
              <a:gd name="connsiteX213" fmla="*/ 120482 w 1261746"/>
              <a:gd name="connsiteY213" fmla="*/ 269343 h 659131"/>
              <a:gd name="connsiteX214" fmla="*/ 148943 w 1261746"/>
              <a:gd name="connsiteY214" fmla="*/ 240891 h 659131"/>
              <a:gd name="connsiteX215" fmla="*/ 28461 w 1261746"/>
              <a:gd name="connsiteY215" fmla="*/ 240891 h 659131"/>
              <a:gd name="connsiteX216" fmla="*/ 56922 w 1261746"/>
              <a:gd name="connsiteY216" fmla="*/ 269343 h 659131"/>
              <a:gd name="connsiteX217" fmla="*/ 28461 w 1261746"/>
              <a:gd name="connsiteY217" fmla="*/ 297795 h 659131"/>
              <a:gd name="connsiteX218" fmla="*/ 0 w 1261746"/>
              <a:gd name="connsiteY218" fmla="*/ 269343 h 659131"/>
              <a:gd name="connsiteX219" fmla="*/ 28461 w 1261746"/>
              <a:gd name="connsiteY219" fmla="*/ 240891 h 659131"/>
              <a:gd name="connsiteX220" fmla="*/ 1233285 w 1261746"/>
              <a:gd name="connsiteY220" fmla="*/ 120445 h 659131"/>
              <a:gd name="connsiteX221" fmla="*/ 1261746 w 1261746"/>
              <a:gd name="connsiteY221" fmla="*/ 148897 h 659131"/>
              <a:gd name="connsiteX222" fmla="*/ 1233285 w 1261746"/>
              <a:gd name="connsiteY222" fmla="*/ 177349 h 659131"/>
              <a:gd name="connsiteX223" fmla="*/ 1204824 w 1261746"/>
              <a:gd name="connsiteY223" fmla="*/ 148897 h 659131"/>
              <a:gd name="connsiteX224" fmla="*/ 1233285 w 1261746"/>
              <a:gd name="connsiteY224" fmla="*/ 120445 h 659131"/>
              <a:gd name="connsiteX225" fmla="*/ 1112803 w 1261746"/>
              <a:gd name="connsiteY225" fmla="*/ 120445 h 659131"/>
              <a:gd name="connsiteX226" fmla="*/ 1141264 w 1261746"/>
              <a:gd name="connsiteY226" fmla="*/ 148897 h 659131"/>
              <a:gd name="connsiteX227" fmla="*/ 1112803 w 1261746"/>
              <a:gd name="connsiteY227" fmla="*/ 177349 h 659131"/>
              <a:gd name="connsiteX228" fmla="*/ 1084342 w 1261746"/>
              <a:gd name="connsiteY228" fmla="*/ 148897 h 659131"/>
              <a:gd name="connsiteX229" fmla="*/ 1112803 w 1261746"/>
              <a:gd name="connsiteY229" fmla="*/ 120445 h 659131"/>
              <a:gd name="connsiteX230" fmla="*/ 992320 w 1261746"/>
              <a:gd name="connsiteY230" fmla="*/ 120445 h 659131"/>
              <a:gd name="connsiteX231" fmla="*/ 1020781 w 1261746"/>
              <a:gd name="connsiteY231" fmla="*/ 148897 h 659131"/>
              <a:gd name="connsiteX232" fmla="*/ 992320 w 1261746"/>
              <a:gd name="connsiteY232" fmla="*/ 177349 h 659131"/>
              <a:gd name="connsiteX233" fmla="*/ 963859 w 1261746"/>
              <a:gd name="connsiteY233" fmla="*/ 148897 h 659131"/>
              <a:gd name="connsiteX234" fmla="*/ 992320 w 1261746"/>
              <a:gd name="connsiteY234" fmla="*/ 120445 h 659131"/>
              <a:gd name="connsiteX235" fmla="*/ 871838 w 1261746"/>
              <a:gd name="connsiteY235" fmla="*/ 120445 h 659131"/>
              <a:gd name="connsiteX236" fmla="*/ 900299 w 1261746"/>
              <a:gd name="connsiteY236" fmla="*/ 148897 h 659131"/>
              <a:gd name="connsiteX237" fmla="*/ 871838 w 1261746"/>
              <a:gd name="connsiteY237" fmla="*/ 177349 h 659131"/>
              <a:gd name="connsiteX238" fmla="*/ 843377 w 1261746"/>
              <a:gd name="connsiteY238" fmla="*/ 148897 h 659131"/>
              <a:gd name="connsiteX239" fmla="*/ 871838 w 1261746"/>
              <a:gd name="connsiteY239" fmla="*/ 120445 h 659131"/>
              <a:gd name="connsiteX240" fmla="*/ 751356 w 1261746"/>
              <a:gd name="connsiteY240" fmla="*/ 120445 h 659131"/>
              <a:gd name="connsiteX241" fmla="*/ 779817 w 1261746"/>
              <a:gd name="connsiteY241" fmla="*/ 148897 h 659131"/>
              <a:gd name="connsiteX242" fmla="*/ 751356 w 1261746"/>
              <a:gd name="connsiteY242" fmla="*/ 177349 h 659131"/>
              <a:gd name="connsiteX243" fmla="*/ 722895 w 1261746"/>
              <a:gd name="connsiteY243" fmla="*/ 148897 h 659131"/>
              <a:gd name="connsiteX244" fmla="*/ 751356 w 1261746"/>
              <a:gd name="connsiteY244" fmla="*/ 120445 h 659131"/>
              <a:gd name="connsiteX245" fmla="*/ 630873 w 1261746"/>
              <a:gd name="connsiteY245" fmla="*/ 120445 h 659131"/>
              <a:gd name="connsiteX246" fmla="*/ 659334 w 1261746"/>
              <a:gd name="connsiteY246" fmla="*/ 148897 h 659131"/>
              <a:gd name="connsiteX247" fmla="*/ 630873 w 1261746"/>
              <a:gd name="connsiteY247" fmla="*/ 177349 h 659131"/>
              <a:gd name="connsiteX248" fmla="*/ 602412 w 1261746"/>
              <a:gd name="connsiteY248" fmla="*/ 148897 h 659131"/>
              <a:gd name="connsiteX249" fmla="*/ 630873 w 1261746"/>
              <a:gd name="connsiteY249" fmla="*/ 120445 h 659131"/>
              <a:gd name="connsiteX250" fmla="*/ 510391 w 1261746"/>
              <a:gd name="connsiteY250" fmla="*/ 120445 h 659131"/>
              <a:gd name="connsiteX251" fmla="*/ 538852 w 1261746"/>
              <a:gd name="connsiteY251" fmla="*/ 148897 h 659131"/>
              <a:gd name="connsiteX252" fmla="*/ 510391 w 1261746"/>
              <a:gd name="connsiteY252" fmla="*/ 177349 h 659131"/>
              <a:gd name="connsiteX253" fmla="*/ 481930 w 1261746"/>
              <a:gd name="connsiteY253" fmla="*/ 148897 h 659131"/>
              <a:gd name="connsiteX254" fmla="*/ 510391 w 1261746"/>
              <a:gd name="connsiteY254" fmla="*/ 120445 h 659131"/>
              <a:gd name="connsiteX255" fmla="*/ 389908 w 1261746"/>
              <a:gd name="connsiteY255" fmla="*/ 120445 h 659131"/>
              <a:gd name="connsiteX256" fmla="*/ 418369 w 1261746"/>
              <a:gd name="connsiteY256" fmla="*/ 148897 h 659131"/>
              <a:gd name="connsiteX257" fmla="*/ 389908 w 1261746"/>
              <a:gd name="connsiteY257" fmla="*/ 177349 h 659131"/>
              <a:gd name="connsiteX258" fmla="*/ 361447 w 1261746"/>
              <a:gd name="connsiteY258" fmla="*/ 148897 h 659131"/>
              <a:gd name="connsiteX259" fmla="*/ 389908 w 1261746"/>
              <a:gd name="connsiteY259" fmla="*/ 120445 h 659131"/>
              <a:gd name="connsiteX260" fmla="*/ 269426 w 1261746"/>
              <a:gd name="connsiteY260" fmla="*/ 120445 h 659131"/>
              <a:gd name="connsiteX261" fmla="*/ 297887 w 1261746"/>
              <a:gd name="connsiteY261" fmla="*/ 148897 h 659131"/>
              <a:gd name="connsiteX262" fmla="*/ 269426 w 1261746"/>
              <a:gd name="connsiteY262" fmla="*/ 177349 h 659131"/>
              <a:gd name="connsiteX263" fmla="*/ 240965 w 1261746"/>
              <a:gd name="connsiteY263" fmla="*/ 148897 h 659131"/>
              <a:gd name="connsiteX264" fmla="*/ 269426 w 1261746"/>
              <a:gd name="connsiteY264" fmla="*/ 120445 h 659131"/>
              <a:gd name="connsiteX265" fmla="*/ 148943 w 1261746"/>
              <a:gd name="connsiteY265" fmla="*/ 120445 h 659131"/>
              <a:gd name="connsiteX266" fmla="*/ 177404 w 1261746"/>
              <a:gd name="connsiteY266" fmla="*/ 148897 h 659131"/>
              <a:gd name="connsiteX267" fmla="*/ 148943 w 1261746"/>
              <a:gd name="connsiteY267" fmla="*/ 177349 h 659131"/>
              <a:gd name="connsiteX268" fmla="*/ 120482 w 1261746"/>
              <a:gd name="connsiteY268" fmla="*/ 148897 h 659131"/>
              <a:gd name="connsiteX269" fmla="*/ 148943 w 1261746"/>
              <a:gd name="connsiteY269" fmla="*/ 120445 h 659131"/>
              <a:gd name="connsiteX270" fmla="*/ 28461 w 1261746"/>
              <a:gd name="connsiteY270" fmla="*/ 120445 h 659131"/>
              <a:gd name="connsiteX271" fmla="*/ 56922 w 1261746"/>
              <a:gd name="connsiteY271" fmla="*/ 148897 h 659131"/>
              <a:gd name="connsiteX272" fmla="*/ 28461 w 1261746"/>
              <a:gd name="connsiteY272" fmla="*/ 177349 h 659131"/>
              <a:gd name="connsiteX273" fmla="*/ 0 w 1261746"/>
              <a:gd name="connsiteY273" fmla="*/ 148897 h 659131"/>
              <a:gd name="connsiteX274" fmla="*/ 28461 w 1261746"/>
              <a:gd name="connsiteY274" fmla="*/ 120445 h 659131"/>
              <a:gd name="connsiteX275" fmla="*/ 1233285 w 1261746"/>
              <a:gd name="connsiteY275" fmla="*/ 0 h 659131"/>
              <a:gd name="connsiteX276" fmla="*/ 1261746 w 1261746"/>
              <a:gd name="connsiteY276" fmla="*/ 28452 h 659131"/>
              <a:gd name="connsiteX277" fmla="*/ 1233285 w 1261746"/>
              <a:gd name="connsiteY277" fmla="*/ 56904 h 659131"/>
              <a:gd name="connsiteX278" fmla="*/ 1204824 w 1261746"/>
              <a:gd name="connsiteY278" fmla="*/ 28452 h 659131"/>
              <a:gd name="connsiteX279" fmla="*/ 1233285 w 1261746"/>
              <a:gd name="connsiteY279" fmla="*/ 0 h 659131"/>
              <a:gd name="connsiteX280" fmla="*/ 1112803 w 1261746"/>
              <a:gd name="connsiteY280" fmla="*/ 0 h 659131"/>
              <a:gd name="connsiteX281" fmla="*/ 1141264 w 1261746"/>
              <a:gd name="connsiteY281" fmla="*/ 28452 h 659131"/>
              <a:gd name="connsiteX282" fmla="*/ 1112803 w 1261746"/>
              <a:gd name="connsiteY282" fmla="*/ 56904 h 659131"/>
              <a:gd name="connsiteX283" fmla="*/ 1084342 w 1261746"/>
              <a:gd name="connsiteY283" fmla="*/ 28452 h 659131"/>
              <a:gd name="connsiteX284" fmla="*/ 1112803 w 1261746"/>
              <a:gd name="connsiteY284" fmla="*/ 0 h 659131"/>
              <a:gd name="connsiteX285" fmla="*/ 992320 w 1261746"/>
              <a:gd name="connsiteY285" fmla="*/ 0 h 659131"/>
              <a:gd name="connsiteX286" fmla="*/ 1020781 w 1261746"/>
              <a:gd name="connsiteY286" fmla="*/ 28452 h 659131"/>
              <a:gd name="connsiteX287" fmla="*/ 992320 w 1261746"/>
              <a:gd name="connsiteY287" fmla="*/ 56904 h 659131"/>
              <a:gd name="connsiteX288" fmla="*/ 963859 w 1261746"/>
              <a:gd name="connsiteY288" fmla="*/ 28452 h 659131"/>
              <a:gd name="connsiteX289" fmla="*/ 992320 w 1261746"/>
              <a:gd name="connsiteY289" fmla="*/ 0 h 659131"/>
              <a:gd name="connsiteX290" fmla="*/ 871838 w 1261746"/>
              <a:gd name="connsiteY290" fmla="*/ 0 h 659131"/>
              <a:gd name="connsiteX291" fmla="*/ 900299 w 1261746"/>
              <a:gd name="connsiteY291" fmla="*/ 28452 h 659131"/>
              <a:gd name="connsiteX292" fmla="*/ 871838 w 1261746"/>
              <a:gd name="connsiteY292" fmla="*/ 56904 h 659131"/>
              <a:gd name="connsiteX293" fmla="*/ 843377 w 1261746"/>
              <a:gd name="connsiteY293" fmla="*/ 28452 h 659131"/>
              <a:gd name="connsiteX294" fmla="*/ 871838 w 1261746"/>
              <a:gd name="connsiteY294" fmla="*/ 0 h 659131"/>
              <a:gd name="connsiteX295" fmla="*/ 751356 w 1261746"/>
              <a:gd name="connsiteY295" fmla="*/ 0 h 659131"/>
              <a:gd name="connsiteX296" fmla="*/ 779817 w 1261746"/>
              <a:gd name="connsiteY296" fmla="*/ 28452 h 659131"/>
              <a:gd name="connsiteX297" fmla="*/ 751356 w 1261746"/>
              <a:gd name="connsiteY297" fmla="*/ 56904 h 659131"/>
              <a:gd name="connsiteX298" fmla="*/ 722895 w 1261746"/>
              <a:gd name="connsiteY298" fmla="*/ 28452 h 659131"/>
              <a:gd name="connsiteX299" fmla="*/ 751356 w 1261746"/>
              <a:gd name="connsiteY299" fmla="*/ 0 h 659131"/>
              <a:gd name="connsiteX300" fmla="*/ 630873 w 1261746"/>
              <a:gd name="connsiteY300" fmla="*/ 0 h 659131"/>
              <a:gd name="connsiteX301" fmla="*/ 659334 w 1261746"/>
              <a:gd name="connsiteY301" fmla="*/ 28452 h 659131"/>
              <a:gd name="connsiteX302" fmla="*/ 630873 w 1261746"/>
              <a:gd name="connsiteY302" fmla="*/ 56904 h 659131"/>
              <a:gd name="connsiteX303" fmla="*/ 602412 w 1261746"/>
              <a:gd name="connsiteY303" fmla="*/ 28452 h 659131"/>
              <a:gd name="connsiteX304" fmla="*/ 630873 w 1261746"/>
              <a:gd name="connsiteY304" fmla="*/ 0 h 659131"/>
              <a:gd name="connsiteX305" fmla="*/ 510391 w 1261746"/>
              <a:gd name="connsiteY305" fmla="*/ 0 h 659131"/>
              <a:gd name="connsiteX306" fmla="*/ 538852 w 1261746"/>
              <a:gd name="connsiteY306" fmla="*/ 28452 h 659131"/>
              <a:gd name="connsiteX307" fmla="*/ 510391 w 1261746"/>
              <a:gd name="connsiteY307" fmla="*/ 56904 h 659131"/>
              <a:gd name="connsiteX308" fmla="*/ 481930 w 1261746"/>
              <a:gd name="connsiteY308" fmla="*/ 28452 h 659131"/>
              <a:gd name="connsiteX309" fmla="*/ 510391 w 1261746"/>
              <a:gd name="connsiteY309" fmla="*/ 0 h 659131"/>
              <a:gd name="connsiteX310" fmla="*/ 389908 w 1261746"/>
              <a:gd name="connsiteY310" fmla="*/ 0 h 659131"/>
              <a:gd name="connsiteX311" fmla="*/ 418369 w 1261746"/>
              <a:gd name="connsiteY311" fmla="*/ 28452 h 659131"/>
              <a:gd name="connsiteX312" fmla="*/ 389908 w 1261746"/>
              <a:gd name="connsiteY312" fmla="*/ 56904 h 659131"/>
              <a:gd name="connsiteX313" fmla="*/ 361447 w 1261746"/>
              <a:gd name="connsiteY313" fmla="*/ 28452 h 659131"/>
              <a:gd name="connsiteX314" fmla="*/ 389908 w 1261746"/>
              <a:gd name="connsiteY314" fmla="*/ 0 h 659131"/>
              <a:gd name="connsiteX315" fmla="*/ 269426 w 1261746"/>
              <a:gd name="connsiteY315" fmla="*/ 0 h 659131"/>
              <a:gd name="connsiteX316" fmla="*/ 297887 w 1261746"/>
              <a:gd name="connsiteY316" fmla="*/ 28452 h 659131"/>
              <a:gd name="connsiteX317" fmla="*/ 269426 w 1261746"/>
              <a:gd name="connsiteY317" fmla="*/ 56904 h 659131"/>
              <a:gd name="connsiteX318" fmla="*/ 240965 w 1261746"/>
              <a:gd name="connsiteY318" fmla="*/ 28452 h 659131"/>
              <a:gd name="connsiteX319" fmla="*/ 269426 w 1261746"/>
              <a:gd name="connsiteY319" fmla="*/ 0 h 659131"/>
              <a:gd name="connsiteX320" fmla="*/ 148943 w 1261746"/>
              <a:gd name="connsiteY320" fmla="*/ 0 h 659131"/>
              <a:gd name="connsiteX321" fmla="*/ 177404 w 1261746"/>
              <a:gd name="connsiteY321" fmla="*/ 28452 h 659131"/>
              <a:gd name="connsiteX322" fmla="*/ 148943 w 1261746"/>
              <a:gd name="connsiteY322" fmla="*/ 56904 h 659131"/>
              <a:gd name="connsiteX323" fmla="*/ 120482 w 1261746"/>
              <a:gd name="connsiteY323" fmla="*/ 28452 h 659131"/>
              <a:gd name="connsiteX324" fmla="*/ 148943 w 1261746"/>
              <a:gd name="connsiteY324" fmla="*/ 0 h 659131"/>
              <a:gd name="connsiteX325" fmla="*/ 28461 w 1261746"/>
              <a:gd name="connsiteY325" fmla="*/ 0 h 659131"/>
              <a:gd name="connsiteX326" fmla="*/ 56922 w 1261746"/>
              <a:gd name="connsiteY326" fmla="*/ 28452 h 659131"/>
              <a:gd name="connsiteX327" fmla="*/ 28461 w 1261746"/>
              <a:gd name="connsiteY327" fmla="*/ 56904 h 659131"/>
              <a:gd name="connsiteX328" fmla="*/ 0 w 1261746"/>
              <a:gd name="connsiteY328" fmla="*/ 28452 h 659131"/>
              <a:gd name="connsiteX329" fmla="*/ 28461 w 1261746"/>
              <a:gd name="connsiteY329" fmla="*/ 0 h 65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Lst>
            <a:rect l="l" t="t" r="r" b="b"/>
            <a:pathLst>
              <a:path w="1261746" h="659131">
                <a:moveTo>
                  <a:pt x="1233285" y="602227"/>
                </a:moveTo>
                <a:cubicBezTo>
                  <a:pt x="1249004" y="602227"/>
                  <a:pt x="1261746" y="614965"/>
                  <a:pt x="1261746" y="630679"/>
                </a:cubicBezTo>
                <a:cubicBezTo>
                  <a:pt x="1261746" y="646393"/>
                  <a:pt x="1249004" y="659131"/>
                  <a:pt x="1233285" y="659131"/>
                </a:cubicBezTo>
                <a:cubicBezTo>
                  <a:pt x="1217566" y="659131"/>
                  <a:pt x="1204824" y="646393"/>
                  <a:pt x="1204824" y="630679"/>
                </a:cubicBezTo>
                <a:cubicBezTo>
                  <a:pt x="1204824" y="614965"/>
                  <a:pt x="1217566" y="602227"/>
                  <a:pt x="1233285" y="602227"/>
                </a:cubicBezTo>
                <a:close/>
                <a:moveTo>
                  <a:pt x="1112803" y="602227"/>
                </a:moveTo>
                <a:cubicBezTo>
                  <a:pt x="1128522" y="602227"/>
                  <a:pt x="1141264" y="614965"/>
                  <a:pt x="1141264" y="630679"/>
                </a:cubicBezTo>
                <a:cubicBezTo>
                  <a:pt x="1141264" y="646393"/>
                  <a:pt x="1128522" y="659131"/>
                  <a:pt x="1112803" y="659131"/>
                </a:cubicBezTo>
                <a:cubicBezTo>
                  <a:pt x="1097084" y="659131"/>
                  <a:pt x="1084342" y="646393"/>
                  <a:pt x="1084342" y="630679"/>
                </a:cubicBezTo>
                <a:cubicBezTo>
                  <a:pt x="1084342" y="614965"/>
                  <a:pt x="1097084" y="602227"/>
                  <a:pt x="1112803" y="602227"/>
                </a:cubicBezTo>
                <a:close/>
                <a:moveTo>
                  <a:pt x="992320" y="602227"/>
                </a:moveTo>
                <a:cubicBezTo>
                  <a:pt x="1008039" y="602227"/>
                  <a:pt x="1020781" y="614965"/>
                  <a:pt x="1020781" y="630679"/>
                </a:cubicBezTo>
                <a:cubicBezTo>
                  <a:pt x="1020781" y="646393"/>
                  <a:pt x="1008039" y="659131"/>
                  <a:pt x="992320" y="659131"/>
                </a:cubicBezTo>
                <a:cubicBezTo>
                  <a:pt x="976601" y="659131"/>
                  <a:pt x="963859" y="646393"/>
                  <a:pt x="963859" y="630679"/>
                </a:cubicBezTo>
                <a:cubicBezTo>
                  <a:pt x="963859" y="614965"/>
                  <a:pt x="976601" y="602227"/>
                  <a:pt x="992320" y="602227"/>
                </a:cubicBezTo>
                <a:close/>
                <a:moveTo>
                  <a:pt x="871838" y="602227"/>
                </a:moveTo>
                <a:cubicBezTo>
                  <a:pt x="887557" y="602227"/>
                  <a:pt x="900299" y="614965"/>
                  <a:pt x="900299" y="630679"/>
                </a:cubicBezTo>
                <a:cubicBezTo>
                  <a:pt x="900299" y="646393"/>
                  <a:pt x="887557" y="659131"/>
                  <a:pt x="871838" y="659131"/>
                </a:cubicBezTo>
                <a:cubicBezTo>
                  <a:pt x="856119" y="659131"/>
                  <a:pt x="843377" y="646393"/>
                  <a:pt x="843377" y="630679"/>
                </a:cubicBezTo>
                <a:cubicBezTo>
                  <a:pt x="843377" y="614965"/>
                  <a:pt x="856119" y="602227"/>
                  <a:pt x="871838" y="602227"/>
                </a:cubicBezTo>
                <a:close/>
                <a:moveTo>
                  <a:pt x="751356" y="602227"/>
                </a:moveTo>
                <a:cubicBezTo>
                  <a:pt x="767075" y="602227"/>
                  <a:pt x="779817" y="614965"/>
                  <a:pt x="779817" y="630679"/>
                </a:cubicBezTo>
                <a:cubicBezTo>
                  <a:pt x="779817" y="646393"/>
                  <a:pt x="767075" y="659131"/>
                  <a:pt x="751356" y="659131"/>
                </a:cubicBezTo>
                <a:cubicBezTo>
                  <a:pt x="735637" y="659131"/>
                  <a:pt x="722895" y="646393"/>
                  <a:pt x="722895" y="630679"/>
                </a:cubicBezTo>
                <a:cubicBezTo>
                  <a:pt x="722895" y="614965"/>
                  <a:pt x="735637" y="602227"/>
                  <a:pt x="751356" y="602227"/>
                </a:cubicBezTo>
                <a:close/>
                <a:moveTo>
                  <a:pt x="630873" y="602227"/>
                </a:moveTo>
                <a:cubicBezTo>
                  <a:pt x="646592" y="602227"/>
                  <a:pt x="659334" y="614965"/>
                  <a:pt x="659334" y="630679"/>
                </a:cubicBezTo>
                <a:cubicBezTo>
                  <a:pt x="659334" y="646393"/>
                  <a:pt x="646592" y="659131"/>
                  <a:pt x="630873" y="659131"/>
                </a:cubicBezTo>
                <a:cubicBezTo>
                  <a:pt x="615154" y="659131"/>
                  <a:pt x="602412" y="646393"/>
                  <a:pt x="602412" y="630679"/>
                </a:cubicBezTo>
                <a:cubicBezTo>
                  <a:pt x="602412" y="614965"/>
                  <a:pt x="615154" y="602227"/>
                  <a:pt x="630873" y="602227"/>
                </a:cubicBezTo>
                <a:close/>
                <a:moveTo>
                  <a:pt x="510391" y="602227"/>
                </a:moveTo>
                <a:cubicBezTo>
                  <a:pt x="526110" y="602227"/>
                  <a:pt x="538852" y="614965"/>
                  <a:pt x="538852" y="630679"/>
                </a:cubicBezTo>
                <a:cubicBezTo>
                  <a:pt x="538852" y="646393"/>
                  <a:pt x="526110" y="659131"/>
                  <a:pt x="510391" y="659131"/>
                </a:cubicBezTo>
                <a:cubicBezTo>
                  <a:pt x="494672" y="659131"/>
                  <a:pt x="481930" y="646393"/>
                  <a:pt x="481930" y="630679"/>
                </a:cubicBezTo>
                <a:cubicBezTo>
                  <a:pt x="481930" y="614965"/>
                  <a:pt x="494672" y="602227"/>
                  <a:pt x="510391" y="602227"/>
                </a:cubicBezTo>
                <a:close/>
                <a:moveTo>
                  <a:pt x="389908" y="602227"/>
                </a:moveTo>
                <a:cubicBezTo>
                  <a:pt x="405627" y="602227"/>
                  <a:pt x="418369" y="614965"/>
                  <a:pt x="418369" y="630679"/>
                </a:cubicBezTo>
                <a:cubicBezTo>
                  <a:pt x="418369" y="646393"/>
                  <a:pt x="405627" y="659131"/>
                  <a:pt x="389908" y="659131"/>
                </a:cubicBezTo>
                <a:cubicBezTo>
                  <a:pt x="374189" y="659131"/>
                  <a:pt x="361447" y="646393"/>
                  <a:pt x="361447" y="630679"/>
                </a:cubicBezTo>
                <a:cubicBezTo>
                  <a:pt x="361447" y="614965"/>
                  <a:pt x="374189" y="602227"/>
                  <a:pt x="389908" y="602227"/>
                </a:cubicBezTo>
                <a:close/>
                <a:moveTo>
                  <a:pt x="269426" y="602227"/>
                </a:moveTo>
                <a:cubicBezTo>
                  <a:pt x="285145" y="602227"/>
                  <a:pt x="297887" y="614965"/>
                  <a:pt x="297887" y="630679"/>
                </a:cubicBezTo>
                <a:cubicBezTo>
                  <a:pt x="297887" y="646393"/>
                  <a:pt x="285145" y="659131"/>
                  <a:pt x="269426" y="659131"/>
                </a:cubicBezTo>
                <a:cubicBezTo>
                  <a:pt x="253707" y="659131"/>
                  <a:pt x="240965" y="646393"/>
                  <a:pt x="240965" y="630679"/>
                </a:cubicBezTo>
                <a:cubicBezTo>
                  <a:pt x="240965" y="614965"/>
                  <a:pt x="253707" y="602227"/>
                  <a:pt x="269426" y="602227"/>
                </a:cubicBezTo>
                <a:close/>
                <a:moveTo>
                  <a:pt x="148943" y="602227"/>
                </a:moveTo>
                <a:cubicBezTo>
                  <a:pt x="164662" y="602227"/>
                  <a:pt x="177404" y="614965"/>
                  <a:pt x="177404" y="630679"/>
                </a:cubicBezTo>
                <a:cubicBezTo>
                  <a:pt x="177404" y="646393"/>
                  <a:pt x="164662" y="659131"/>
                  <a:pt x="148943" y="659131"/>
                </a:cubicBezTo>
                <a:cubicBezTo>
                  <a:pt x="133224" y="659131"/>
                  <a:pt x="120482" y="646393"/>
                  <a:pt x="120482" y="630679"/>
                </a:cubicBezTo>
                <a:cubicBezTo>
                  <a:pt x="120482" y="614965"/>
                  <a:pt x="133224" y="602227"/>
                  <a:pt x="148943" y="602227"/>
                </a:cubicBezTo>
                <a:close/>
                <a:moveTo>
                  <a:pt x="28461" y="602227"/>
                </a:moveTo>
                <a:cubicBezTo>
                  <a:pt x="44180" y="602227"/>
                  <a:pt x="56922" y="614965"/>
                  <a:pt x="56922" y="630679"/>
                </a:cubicBezTo>
                <a:cubicBezTo>
                  <a:pt x="56922" y="646393"/>
                  <a:pt x="44180" y="659131"/>
                  <a:pt x="28461" y="659131"/>
                </a:cubicBezTo>
                <a:cubicBezTo>
                  <a:pt x="12742" y="659131"/>
                  <a:pt x="0" y="646393"/>
                  <a:pt x="0" y="630679"/>
                </a:cubicBezTo>
                <a:cubicBezTo>
                  <a:pt x="0" y="614965"/>
                  <a:pt x="12742" y="602227"/>
                  <a:pt x="28461" y="602227"/>
                </a:cubicBezTo>
                <a:close/>
                <a:moveTo>
                  <a:pt x="1233285" y="481781"/>
                </a:moveTo>
                <a:cubicBezTo>
                  <a:pt x="1249004" y="481781"/>
                  <a:pt x="1261746" y="494519"/>
                  <a:pt x="1261746" y="510233"/>
                </a:cubicBezTo>
                <a:cubicBezTo>
                  <a:pt x="1261746" y="525947"/>
                  <a:pt x="1249004" y="538685"/>
                  <a:pt x="1233285" y="538685"/>
                </a:cubicBezTo>
                <a:cubicBezTo>
                  <a:pt x="1217566" y="538685"/>
                  <a:pt x="1204824" y="525947"/>
                  <a:pt x="1204824" y="510233"/>
                </a:cubicBezTo>
                <a:cubicBezTo>
                  <a:pt x="1204824" y="494519"/>
                  <a:pt x="1217566" y="481781"/>
                  <a:pt x="1233285" y="481781"/>
                </a:cubicBezTo>
                <a:close/>
                <a:moveTo>
                  <a:pt x="1112803" y="481781"/>
                </a:moveTo>
                <a:cubicBezTo>
                  <a:pt x="1128522" y="481781"/>
                  <a:pt x="1141264" y="494519"/>
                  <a:pt x="1141264" y="510233"/>
                </a:cubicBezTo>
                <a:cubicBezTo>
                  <a:pt x="1141264" y="525947"/>
                  <a:pt x="1128522" y="538685"/>
                  <a:pt x="1112803" y="538685"/>
                </a:cubicBezTo>
                <a:cubicBezTo>
                  <a:pt x="1097084" y="538685"/>
                  <a:pt x="1084342" y="525947"/>
                  <a:pt x="1084342" y="510233"/>
                </a:cubicBezTo>
                <a:cubicBezTo>
                  <a:pt x="1084342" y="494519"/>
                  <a:pt x="1097084" y="481781"/>
                  <a:pt x="1112803" y="481781"/>
                </a:cubicBezTo>
                <a:close/>
                <a:moveTo>
                  <a:pt x="992320" y="481781"/>
                </a:moveTo>
                <a:cubicBezTo>
                  <a:pt x="1008039" y="481781"/>
                  <a:pt x="1020781" y="494519"/>
                  <a:pt x="1020781" y="510233"/>
                </a:cubicBezTo>
                <a:cubicBezTo>
                  <a:pt x="1020781" y="525947"/>
                  <a:pt x="1008039" y="538685"/>
                  <a:pt x="992320" y="538685"/>
                </a:cubicBezTo>
                <a:cubicBezTo>
                  <a:pt x="976601" y="538685"/>
                  <a:pt x="963859" y="525947"/>
                  <a:pt x="963859" y="510233"/>
                </a:cubicBezTo>
                <a:cubicBezTo>
                  <a:pt x="963859" y="494519"/>
                  <a:pt x="976601" y="481781"/>
                  <a:pt x="992320" y="481781"/>
                </a:cubicBezTo>
                <a:close/>
                <a:moveTo>
                  <a:pt x="871838" y="481781"/>
                </a:moveTo>
                <a:cubicBezTo>
                  <a:pt x="887557" y="481781"/>
                  <a:pt x="900299" y="494519"/>
                  <a:pt x="900299" y="510233"/>
                </a:cubicBezTo>
                <a:cubicBezTo>
                  <a:pt x="900299" y="525947"/>
                  <a:pt x="887557" y="538685"/>
                  <a:pt x="871838" y="538685"/>
                </a:cubicBezTo>
                <a:cubicBezTo>
                  <a:pt x="856119" y="538685"/>
                  <a:pt x="843377" y="525947"/>
                  <a:pt x="843377" y="510233"/>
                </a:cubicBezTo>
                <a:cubicBezTo>
                  <a:pt x="843377" y="494519"/>
                  <a:pt x="856119" y="481781"/>
                  <a:pt x="871838" y="481781"/>
                </a:cubicBezTo>
                <a:close/>
                <a:moveTo>
                  <a:pt x="751356" y="481781"/>
                </a:moveTo>
                <a:cubicBezTo>
                  <a:pt x="767075" y="481781"/>
                  <a:pt x="779817" y="494519"/>
                  <a:pt x="779817" y="510233"/>
                </a:cubicBezTo>
                <a:cubicBezTo>
                  <a:pt x="779817" y="525947"/>
                  <a:pt x="767075" y="538685"/>
                  <a:pt x="751356" y="538685"/>
                </a:cubicBezTo>
                <a:cubicBezTo>
                  <a:pt x="735637" y="538685"/>
                  <a:pt x="722895" y="525947"/>
                  <a:pt x="722895" y="510233"/>
                </a:cubicBezTo>
                <a:cubicBezTo>
                  <a:pt x="722895" y="494519"/>
                  <a:pt x="735637" y="481781"/>
                  <a:pt x="751356" y="481781"/>
                </a:cubicBezTo>
                <a:close/>
                <a:moveTo>
                  <a:pt x="630873" y="481781"/>
                </a:moveTo>
                <a:cubicBezTo>
                  <a:pt x="646592" y="481781"/>
                  <a:pt x="659334" y="494519"/>
                  <a:pt x="659334" y="510233"/>
                </a:cubicBezTo>
                <a:cubicBezTo>
                  <a:pt x="659334" y="525947"/>
                  <a:pt x="646592" y="538685"/>
                  <a:pt x="630873" y="538685"/>
                </a:cubicBezTo>
                <a:cubicBezTo>
                  <a:pt x="615154" y="538685"/>
                  <a:pt x="602412" y="525947"/>
                  <a:pt x="602412" y="510233"/>
                </a:cubicBezTo>
                <a:cubicBezTo>
                  <a:pt x="602412" y="494519"/>
                  <a:pt x="615154" y="481781"/>
                  <a:pt x="630873" y="481781"/>
                </a:cubicBezTo>
                <a:close/>
                <a:moveTo>
                  <a:pt x="510391" y="481781"/>
                </a:moveTo>
                <a:cubicBezTo>
                  <a:pt x="526110" y="481781"/>
                  <a:pt x="538852" y="494519"/>
                  <a:pt x="538852" y="510233"/>
                </a:cubicBezTo>
                <a:cubicBezTo>
                  <a:pt x="538852" y="525947"/>
                  <a:pt x="526110" y="538685"/>
                  <a:pt x="510391" y="538685"/>
                </a:cubicBezTo>
                <a:cubicBezTo>
                  <a:pt x="494672" y="538685"/>
                  <a:pt x="481930" y="525947"/>
                  <a:pt x="481930" y="510233"/>
                </a:cubicBezTo>
                <a:cubicBezTo>
                  <a:pt x="481930" y="494519"/>
                  <a:pt x="494672" y="481781"/>
                  <a:pt x="510391" y="481781"/>
                </a:cubicBezTo>
                <a:close/>
                <a:moveTo>
                  <a:pt x="389908" y="481781"/>
                </a:moveTo>
                <a:cubicBezTo>
                  <a:pt x="405627" y="481781"/>
                  <a:pt x="418369" y="494519"/>
                  <a:pt x="418369" y="510233"/>
                </a:cubicBezTo>
                <a:cubicBezTo>
                  <a:pt x="418369" y="525947"/>
                  <a:pt x="405627" y="538685"/>
                  <a:pt x="389908" y="538685"/>
                </a:cubicBezTo>
                <a:cubicBezTo>
                  <a:pt x="374189" y="538685"/>
                  <a:pt x="361447" y="525947"/>
                  <a:pt x="361447" y="510233"/>
                </a:cubicBezTo>
                <a:cubicBezTo>
                  <a:pt x="361447" y="494519"/>
                  <a:pt x="374189" y="481781"/>
                  <a:pt x="389908" y="481781"/>
                </a:cubicBezTo>
                <a:close/>
                <a:moveTo>
                  <a:pt x="269426" y="481781"/>
                </a:moveTo>
                <a:cubicBezTo>
                  <a:pt x="285145" y="481781"/>
                  <a:pt x="297887" y="494519"/>
                  <a:pt x="297887" y="510233"/>
                </a:cubicBezTo>
                <a:cubicBezTo>
                  <a:pt x="297887" y="525947"/>
                  <a:pt x="285145" y="538685"/>
                  <a:pt x="269426" y="538685"/>
                </a:cubicBezTo>
                <a:cubicBezTo>
                  <a:pt x="253707" y="538685"/>
                  <a:pt x="240965" y="525947"/>
                  <a:pt x="240965" y="510233"/>
                </a:cubicBezTo>
                <a:cubicBezTo>
                  <a:pt x="240965" y="494519"/>
                  <a:pt x="253707" y="481781"/>
                  <a:pt x="269426" y="481781"/>
                </a:cubicBezTo>
                <a:close/>
                <a:moveTo>
                  <a:pt x="148943" y="481781"/>
                </a:moveTo>
                <a:cubicBezTo>
                  <a:pt x="164662" y="481781"/>
                  <a:pt x="177404" y="494519"/>
                  <a:pt x="177404" y="510233"/>
                </a:cubicBezTo>
                <a:cubicBezTo>
                  <a:pt x="177404" y="525947"/>
                  <a:pt x="164662" y="538685"/>
                  <a:pt x="148943" y="538685"/>
                </a:cubicBezTo>
                <a:cubicBezTo>
                  <a:pt x="133224" y="538685"/>
                  <a:pt x="120482" y="525947"/>
                  <a:pt x="120482" y="510233"/>
                </a:cubicBezTo>
                <a:cubicBezTo>
                  <a:pt x="120482" y="494519"/>
                  <a:pt x="133224" y="481781"/>
                  <a:pt x="148943" y="481781"/>
                </a:cubicBezTo>
                <a:close/>
                <a:moveTo>
                  <a:pt x="28461" y="481781"/>
                </a:moveTo>
                <a:cubicBezTo>
                  <a:pt x="44180" y="481781"/>
                  <a:pt x="56922" y="494519"/>
                  <a:pt x="56922" y="510233"/>
                </a:cubicBezTo>
                <a:cubicBezTo>
                  <a:pt x="56922" y="525947"/>
                  <a:pt x="44180" y="538685"/>
                  <a:pt x="28461" y="538685"/>
                </a:cubicBezTo>
                <a:cubicBezTo>
                  <a:pt x="12742" y="538685"/>
                  <a:pt x="0" y="525947"/>
                  <a:pt x="0" y="510233"/>
                </a:cubicBezTo>
                <a:cubicBezTo>
                  <a:pt x="0" y="494519"/>
                  <a:pt x="12742" y="481781"/>
                  <a:pt x="28461" y="481781"/>
                </a:cubicBezTo>
                <a:close/>
                <a:moveTo>
                  <a:pt x="1233285" y="361336"/>
                </a:moveTo>
                <a:cubicBezTo>
                  <a:pt x="1249004" y="361336"/>
                  <a:pt x="1261746" y="374074"/>
                  <a:pt x="1261746" y="389788"/>
                </a:cubicBezTo>
                <a:cubicBezTo>
                  <a:pt x="1261746" y="405502"/>
                  <a:pt x="1249004" y="418240"/>
                  <a:pt x="1233285" y="418240"/>
                </a:cubicBezTo>
                <a:cubicBezTo>
                  <a:pt x="1217566" y="418240"/>
                  <a:pt x="1204824" y="405502"/>
                  <a:pt x="1204824" y="389788"/>
                </a:cubicBezTo>
                <a:cubicBezTo>
                  <a:pt x="1204824" y="374074"/>
                  <a:pt x="1217566" y="361336"/>
                  <a:pt x="1233285" y="361336"/>
                </a:cubicBezTo>
                <a:close/>
                <a:moveTo>
                  <a:pt x="1112803" y="361336"/>
                </a:moveTo>
                <a:cubicBezTo>
                  <a:pt x="1128522" y="361336"/>
                  <a:pt x="1141264" y="374074"/>
                  <a:pt x="1141264" y="389788"/>
                </a:cubicBezTo>
                <a:cubicBezTo>
                  <a:pt x="1141264" y="405502"/>
                  <a:pt x="1128522" y="418240"/>
                  <a:pt x="1112803" y="418240"/>
                </a:cubicBezTo>
                <a:cubicBezTo>
                  <a:pt x="1097084" y="418240"/>
                  <a:pt x="1084342" y="405502"/>
                  <a:pt x="1084342" y="389788"/>
                </a:cubicBezTo>
                <a:cubicBezTo>
                  <a:pt x="1084342" y="374074"/>
                  <a:pt x="1097084" y="361336"/>
                  <a:pt x="1112803" y="361336"/>
                </a:cubicBezTo>
                <a:close/>
                <a:moveTo>
                  <a:pt x="992320" y="361336"/>
                </a:moveTo>
                <a:cubicBezTo>
                  <a:pt x="1008039" y="361336"/>
                  <a:pt x="1020781" y="374074"/>
                  <a:pt x="1020781" y="389788"/>
                </a:cubicBezTo>
                <a:cubicBezTo>
                  <a:pt x="1020781" y="405502"/>
                  <a:pt x="1008039" y="418240"/>
                  <a:pt x="992320" y="418240"/>
                </a:cubicBezTo>
                <a:cubicBezTo>
                  <a:pt x="976601" y="418240"/>
                  <a:pt x="963859" y="405502"/>
                  <a:pt x="963859" y="389788"/>
                </a:cubicBezTo>
                <a:cubicBezTo>
                  <a:pt x="963859" y="374074"/>
                  <a:pt x="976601" y="361336"/>
                  <a:pt x="992320" y="361336"/>
                </a:cubicBezTo>
                <a:close/>
                <a:moveTo>
                  <a:pt x="871838" y="361336"/>
                </a:moveTo>
                <a:cubicBezTo>
                  <a:pt x="887557" y="361336"/>
                  <a:pt x="900299" y="374074"/>
                  <a:pt x="900299" y="389788"/>
                </a:cubicBezTo>
                <a:cubicBezTo>
                  <a:pt x="900299" y="405502"/>
                  <a:pt x="887557" y="418240"/>
                  <a:pt x="871838" y="418240"/>
                </a:cubicBezTo>
                <a:cubicBezTo>
                  <a:pt x="856119" y="418240"/>
                  <a:pt x="843377" y="405502"/>
                  <a:pt x="843377" y="389788"/>
                </a:cubicBezTo>
                <a:cubicBezTo>
                  <a:pt x="843377" y="374074"/>
                  <a:pt x="856119" y="361336"/>
                  <a:pt x="871838" y="361336"/>
                </a:cubicBezTo>
                <a:close/>
                <a:moveTo>
                  <a:pt x="751356" y="361336"/>
                </a:moveTo>
                <a:cubicBezTo>
                  <a:pt x="767075" y="361336"/>
                  <a:pt x="779817" y="374074"/>
                  <a:pt x="779817" y="389788"/>
                </a:cubicBezTo>
                <a:cubicBezTo>
                  <a:pt x="779817" y="405502"/>
                  <a:pt x="767075" y="418240"/>
                  <a:pt x="751356" y="418240"/>
                </a:cubicBezTo>
                <a:cubicBezTo>
                  <a:pt x="735637" y="418240"/>
                  <a:pt x="722895" y="405502"/>
                  <a:pt x="722895" y="389788"/>
                </a:cubicBezTo>
                <a:cubicBezTo>
                  <a:pt x="722895" y="374074"/>
                  <a:pt x="735637" y="361336"/>
                  <a:pt x="751356" y="361336"/>
                </a:cubicBezTo>
                <a:close/>
                <a:moveTo>
                  <a:pt x="630873" y="361336"/>
                </a:moveTo>
                <a:cubicBezTo>
                  <a:pt x="646592" y="361336"/>
                  <a:pt x="659334" y="374074"/>
                  <a:pt x="659334" y="389788"/>
                </a:cubicBezTo>
                <a:cubicBezTo>
                  <a:pt x="659334" y="405502"/>
                  <a:pt x="646592" y="418240"/>
                  <a:pt x="630873" y="418240"/>
                </a:cubicBezTo>
                <a:cubicBezTo>
                  <a:pt x="615154" y="418240"/>
                  <a:pt x="602412" y="405502"/>
                  <a:pt x="602412" y="389788"/>
                </a:cubicBezTo>
                <a:cubicBezTo>
                  <a:pt x="602412" y="374074"/>
                  <a:pt x="615154" y="361336"/>
                  <a:pt x="630873" y="361336"/>
                </a:cubicBezTo>
                <a:close/>
                <a:moveTo>
                  <a:pt x="510391" y="361336"/>
                </a:moveTo>
                <a:cubicBezTo>
                  <a:pt x="526110" y="361336"/>
                  <a:pt x="538852" y="374074"/>
                  <a:pt x="538852" y="389788"/>
                </a:cubicBezTo>
                <a:cubicBezTo>
                  <a:pt x="538852" y="405502"/>
                  <a:pt x="526110" y="418240"/>
                  <a:pt x="510391" y="418240"/>
                </a:cubicBezTo>
                <a:cubicBezTo>
                  <a:pt x="494672" y="418240"/>
                  <a:pt x="481930" y="405502"/>
                  <a:pt x="481930" y="389788"/>
                </a:cubicBezTo>
                <a:cubicBezTo>
                  <a:pt x="481930" y="374074"/>
                  <a:pt x="494672" y="361336"/>
                  <a:pt x="510391" y="361336"/>
                </a:cubicBezTo>
                <a:close/>
                <a:moveTo>
                  <a:pt x="389908" y="361336"/>
                </a:moveTo>
                <a:cubicBezTo>
                  <a:pt x="405627" y="361336"/>
                  <a:pt x="418369" y="374074"/>
                  <a:pt x="418369" y="389788"/>
                </a:cubicBezTo>
                <a:cubicBezTo>
                  <a:pt x="418369" y="405502"/>
                  <a:pt x="405627" y="418240"/>
                  <a:pt x="389908" y="418240"/>
                </a:cubicBezTo>
                <a:cubicBezTo>
                  <a:pt x="374189" y="418240"/>
                  <a:pt x="361447" y="405502"/>
                  <a:pt x="361447" y="389788"/>
                </a:cubicBezTo>
                <a:cubicBezTo>
                  <a:pt x="361447" y="374074"/>
                  <a:pt x="374189" y="361336"/>
                  <a:pt x="389908" y="361336"/>
                </a:cubicBezTo>
                <a:close/>
                <a:moveTo>
                  <a:pt x="269426" y="361336"/>
                </a:moveTo>
                <a:cubicBezTo>
                  <a:pt x="285145" y="361336"/>
                  <a:pt x="297887" y="374074"/>
                  <a:pt x="297887" y="389788"/>
                </a:cubicBezTo>
                <a:cubicBezTo>
                  <a:pt x="297887" y="405502"/>
                  <a:pt x="285145" y="418240"/>
                  <a:pt x="269426" y="418240"/>
                </a:cubicBezTo>
                <a:cubicBezTo>
                  <a:pt x="253707" y="418240"/>
                  <a:pt x="240965" y="405502"/>
                  <a:pt x="240965" y="389788"/>
                </a:cubicBezTo>
                <a:cubicBezTo>
                  <a:pt x="240965" y="374074"/>
                  <a:pt x="253707" y="361336"/>
                  <a:pt x="269426" y="361336"/>
                </a:cubicBezTo>
                <a:close/>
                <a:moveTo>
                  <a:pt x="148943" y="361336"/>
                </a:moveTo>
                <a:cubicBezTo>
                  <a:pt x="164662" y="361336"/>
                  <a:pt x="177404" y="374074"/>
                  <a:pt x="177404" y="389788"/>
                </a:cubicBezTo>
                <a:cubicBezTo>
                  <a:pt x="177404" y="405502"/>
                  <a:pt x="164662" y="418240"/>
                  <a:pt x="148943" y="418240"/>
                </a:cubicBezTo>
                <a:cubicBezTo>
                  <a:pt x="133224" y="418240"/>
                  <a:pt x="120482" y="405502"/>
                  <a:pt x="120482" y="389788"/>
                </a:cubicBezTo>
                <a:cubicBezTo>
                  <a:pt x="120482" y="374074"/>
                  <a:pt x="133224" y="361336"/>
                  <a:pt x="148943" y="361336"/>
                </a:cubicBezTo>
                <a:close/>
                <a:moveTo>
                  <a:pt x="28461" y="361336"/>
                </a:moveTo>
                <a:cubicBezTo>
                  <a:pt x="44180" y="361336"/>
                  <a:pt x="56922" y="374074"/>
                  <a:pt x="56922" y="389788"/>
                </a:cubicBezTo>
                <a:cubicBezTo>
                  <a:pt x="56922" y="405502"/>
                  <a:pt x="44180" y="418240"/>
                  <a:pt x="28461" y="418240"/>
                </a:cubicBezTo>
                <a:cubicBezTo>
                  <a:pt x="12742" y="418240"/>
                  <a:pt x="0" y="405502"/>
                  <a:pt x="0" y="389788"/>
                </a:cubicBezTo>
                <a:cubicBezTo>
                  <a:pt x="0" y="374074"/>
                  <a:pt x="12742" y="361336"/>
                  <a:pt x="28461" y="361336"/>
                </a:cubicBezTo>
                <a:close/>
                <a:moveTo>
                  <a:pt x="1233285" y="240891"/>
                </a:moveTo>
                <a:cubicBezTo>
                  <a:pt x="1249004" y="240891"/>
                  <a:pt x="1261746" y="253629"/>
                  <a:pt x="1261746" y="269343"/>
                </a:cubicBezTo>
                <a:cubicBezTo>
                  <a:pt x="1261746" y="285057"/>
                  <a:pt x="1249004" y="297795"/>
                  <a:pt x="1233285" y="297795"/>
                </a:cubicBezTo>
                <a:cubicBezTo>
                  <a:pt x="1217566" y="297795"/>
                  <a:pt x="1204824" y="285057"/>
                  <a:pt x="1204824" y="269343"/>
                </a:cubicBezTo>
                <a:cubicBezTo>
                  <a:pt x="1204824" y="253629"/>
                  <a:pt x="1217566" y="240891"/>
                  <a:pt x="1233285" y="240891"/>
                </a:cubicBezTo>
                <a:close/>
                <a:moveTo>
                  <a:pt x="1112803" y="240891"/>
                </a:moveTo>
                <a:cubicBezTo>
                  <a:pt x="1128522" y="240891"/>
                  <a:pt x="1141264" y="253629"/>
                  <a:pt x="1141264" y="269343"/>
                </a:cubicBezTo>
                <a:cubicBezTo>
                  <a:pt x="1141264" y="285057"/>
                  <a:pt x="1128522" y="297795"/>
                  <a:pt x="1112803" y="297795"/>
                </a:cubicBezTo>
                <a:cubicBezTo>
                  <a:pt x="1097084" y="297795"/>
                  <a:pt x="1084342" y="285057"/>
                  <a:pt x="1084342" y="269343"/>
                </a:cubicBezTo>
                <a:cubicBezTo>
                  <a:pt x="1084342" y="253629"/>
                  <a:pt x="1097084" y="240891"/>
                  <a:pt x="1112803" y="240891"/>
                </a:cubicBezTo>
                <a:close/>
                <a:moveTo>
                  <a:pt x="992320" y="240891"/>
                </a:moveTo>
                <a:cubicBezTo>
                  <a:pt x="1008039" y="240891"/>
                  <a:pt x="1020781" y="253629"/>
                  <a:pt x="1020781" y="269343"/>
                </a:cubicBezTo>
                <a:cubicBezTo>
                  <a:pt x="1020781" y="285057"/>
                  <a:pt x="1008039" y="297795"/>
                  <a:pt x="992320" y="297795"/>
                </a:cubicBezTo>
                <a:cubicBezTo>
                  <a:pt x="976601" y="297795"/>
                  <a:pt x="963859" y="285057"/>
                  <a:pt x="963859" y="269343"/>
                </a:cubicBezTo>
                <a:cubicBezTo>
                  <a:pt x="963859" y="253629"/>
                  <a:pt x="976601" y="240891"/>
                  <a:pt x="992320" y="240891"/>
                </a:cubicBezTo>
                <a:close/>
                <a:moveTo>
                  <a:pt x="871838" y="240891"/>
                </a:moveTo>
                <a:cubicBezTo>
                  <a:pt x="887557" y="240891"/>
                  <a:pt x="900299" y="253629"/>
                  <a:pt x="900299" y="269343"/>
                </a:cubicBezTo>
                <a:cubicBezTo>
                  <a:pt x="900299" y="285057"/>
                  <a:pt x="887557" y="297795"/>
                  <a:pt x="871838" y="297795"/>
                </a:cubicBezTo>
                <a:cubicBezTo>
                  <a:pt x="856119" y="297795"/>
                  <a:pt x="843377" y="285057"/>
                  <a:pt x="843377" y="269343"/>
                </a:cubicBezTo>
                <a:cubicBezTo>
                  <a:pt x="843377" y="253629"/>
                  <a:pt x="856119" y="240891"/>
                  <a:pt x="871838" y="240891"/>
                </a:cubicBezTo>
                <a:close/>
                <a:moveTo>
                  <a:pt x="751356" y="240891"/>
                </a:moveTo>
                <a:cubicBezTo>
                  <a:pt x="767075" y="240891"/>
                  <a:pt x="779817" y="253629"/>
                  <a:pt x="779817" y="269343"/>
                </a:cubicBezTo>
                <a:cubicBezTo>
                  <a:pt x="779817" y="285057"/>
                  <a:pt x="767075" y="297795"/>
                  <a:pt x="751356" y="297795"/>
                </a:cubicBezTo>
                <a:cubicBezTo>
                  <a:pt x="735637" y="297795"/>
                  <a:pt x="722895" y="285057"/>
                  <a:pt x="722895" y="269343"/>
                </a:cubicBezTo>
                <a:cubicBezTo>
                  <a:pt x="722895" y="253629"/>
                  <a:pt x="735637" y="240891"/>
                  <a:pt x="751356" y="240891"/>
                </a:cubicBezTo>
                <a:close/>
                <a:moveTo>
                  <a:pt x="630873" y="240891"/>
                </a:moveTo>
                <a:cubicBezTo>
                  <a:pt x="646592" y="240891"/>
                  <a:pt x="659334" y="253629"/>
                  <a:pt x="659334" y="269343"/>
                </a:cubicBezTo>
                <a:cubicBezTo>
                  <a:pt x="659334" y="285057"/>
                  <a:pt x="646592" y="297795"/>
                  <a:pt x="630873" y="297795"/>
                </a:cubicBezTo>
                <a:cubicBezTo>
                  <a:pt x="615154" y="297795"/>
                  <a:pt x="602412" y="285057"/>
                  <a:pt x="602412" y="269343"/>
                </a:cubicBezTo>
                <a:cubicBezTo>
                  <a:pt x="602412" y="253629"/>
                  <a:pt x="615154" y="240891"/>
                  <a:pt x="630873" y="240891"/>
                </a:cubicBezTo>
                <a:close/>
                <a:moveTo>
                  <a:pt x="510391" y="240891"/>
                </a:moveTo>
                <a:cubicBezTo>
                  <a:pt x="526110" y="240891"/>
                  <a:pt x="538852" y="253629"/>
                  <a:pt x="538852" y="269343"/>
                </a:cubicBezTo>
                <a:cubicBezTo>
                  <a:pt x="538852" y="285057"/>
                  <a:pt x="526110" y="297795"/>
                  <a:pt x="510391" y="297795"/>
                </a:cubicBezTo>
                <a:cubicBezTo>
                  <a:pt x="494672" y="297795"/>
                  <a:pt x="481930" y="285057"/>
                  <a:pt x="481930" y="269343"/>
                </a:cubicBezTo>
                <a:cubicBezTo>
                  <a:pt x="481930" y="253629"/>
                  <a:pt x="494672" y="240891"/>
                  <a:pt x="510391" y="240891"/>
                </a:cubicBezTo>
                <a:close/>
                <a:moveTo>
                  <a:pt x="389908" y="240891"/>
                </a:moveTo>
                <a:cubicBezTo>
                  <a:pt x="405627" y="240891"/>
                  <a:pt x="418369" y="253629"/>
                  <a:pt x="418369" y="269343"/>
                </a:cubicBezTo>
                <a:cubicBezTo>
                  <a:pt x="418369" y="285057"/>
                  <a:pt x="405627" y="297795"/>
                  <a:pt x="389908" y="297795"/>
                </a:cubicBezTo>
                <a:cubicBezTo>
                  <a:pt x="374189" y="297795"/>
                  <a:pt x="361447" y="285057"/>
                  <a:pt x="361447" y="269343"/>
                </a:cubicBezTo>
                <a:cubicBezTo>
                  <a:pt x="361447" y="253629"/>
                  <a:pt x="374189" y="240891"/>
                  <a:pt x="389908" y="240891"/>
                </a:cubicBezTo>
                <a:close/>
                <a:moveTo>
                  <a:pt x="269426" y="240891"/>
                </a:moveTo>
                <a:cubicBezTo>
                  <a:pt x="285145" y="240891"/>
                  <a:pt x="297887" y="253629"/>
                  <a:pt x="297887" y="269343"/>
                </a:cubicBezTo>
                <a:cubicBezTo>
                  <a:pt x="297887" y="285057"/>
                  <a:pt x="285145" y="297795"/>
                  <a:pt x="269426" y="297795"/>
                </a:cubicBezTo>
                <a:cubicBezTo>
                  <a:pt x="253707" y="297795"/>
                  <a:pt x="240965" y="285057"/>
                  <a:pt x="240965" y="269343"/>
                </a:cubicBezTo>
                <a:cubicBezTo>
                  <a:pt x="240965" y="253629"/>
                  <a:pt x="253707" y="240891"/>
                  <a:pt x="269426" y="240891"/>
                </a:cubicBezTo>
                <a:close/>
                <a:moveTo>
                  <a:pt x="148943" y="240891"/>
                </a:moveTo>
                <a:cubicBezTo>
                  <a:pt x="164662" y="240891"/>
                  <a:pt x="177404" y="253629"/>
                  <a:pt x="177404" y="269343"/>
                </a:cubicBezTo>
                <a:cubicBezTo>
                  <a:pt x="177404" y="285057"/>
                  <a:pt x="164662" y="297795"/>
                  <a:pt x="148943" y="297795"/>
                </a:cubicBezTo>
                <a:cubicBezTo>
                  <a:pt x="133224" y="297795"/>
                  <a:pt x="120482" y="285057"/>
                  <a:pt x="120482" y="269343"/>
                </a:cubicBezTo>
                <a:cubicBezTo>
                  <a:pt x="120482" y="253629"/>
                  <a:pt x="133224" y="240891"/>
                  <a:pt x="148943" y="240891"/>
                </a:cubicBezTo>
                <a:close/>
                <a:moveTo>
                  <a:pt x="28461" y="240891"/>
                </a:moveTo>
                <a:cubicBezTo>
                  <a:pt x="44180" y="240891"/>
                  <a:pt x="56922" y="253629"/>
                  <a:pt x="56922" y="269343"/>
                </a:cubicBezTo>
                <a:cubicBezTo>
                  <a:pt x="56922" y="285057"/>
                  <a:pt x="44180" y="297795"/>
                  <a:pt x="28461" y="297795"/>
                </a:cubicBezTo>
                <a:cubicBezTo>
                  <a:pt x="12742" y="297795"/>
                  <a:pt x="0" y="285057"/>
                  <a:pt x="0" y="269343"/>
                </a:cubicBezTo>
                <a:cubicBezTo>
                  <a:pt x="0" y="253629"/>
                  <a:pt x="12742" y="240891"/>
                  <a:pt x="28461" y="240891"/>
                </a:cubicBezTo>
                <a:close/>
                <a:moveTo>
                  <a:pt x="1233285" y="120445"/>
                </a:moveTo>
                <a:cubicBezTo>
                  <a:pt x="1249004" y="120445"/>
                  <a:pt x="1261746" y="133183"/>
                  <a:pt x="1261746" y="148897"/>
                </a:cubicBezTo>
                <a:cubicBezTo>
                  <a:pt x="1261746" y="164611"/>
                  <a:pt x="1249004" y="177349"/>
                  <a:pt x="1233285" y="177349"/>
                </a:cubicBezTo>
                <a:cubicBezTo>
                  <a:pt x="1217566" y="177349"/>
                  <a:pt x="1204824" y="164611"/>
                  <a:pt x="1204824" y="148897"/>
                </a:cubicBezTo>
                <a:cubicBezTo>
                  <a:pt x="1204824" y="133183"/>
                  <a:pt x="1217566" y="120445"/>
                  <a:pt x="1233285" y="120445"/>
                </a:cubicBezTo>
                <a:close/>
                <a:moveTo>
                  <a:pt x="1112803" y="120445"/>
                </a:moveTo>
                <a:cubicBezTo>
                  <a:pt x="1128522" y="120445"/>
                  <a:pt x="1141264" y="133183"/>
                  <a:pt x="1141264" y="148897"/>
                </a:cubicBezTo>
                <a:cubicBezTo>
                  <a:pt x="1141264" y="164611"/>
                  <a:pt x="1128522" y="177349"/>
                  <a:pt x="1112803" y="177349"/>
                </a:cubicBezTo>
                <a:cubicBezTo>
                  <a:pt x="1097084" y="177349"/>
                  <a:pt x="1084342" y="164611"/>
                  <a:pt x="1084342" y="148897"/>
                </a:cubicBezTo>
                <a:cubicBezTo>
                  <a:pt x="1084342" y="133183"/>
                  <a:pt x="1097084" y="120445"/>
                  <a:pt x="1112803" y="120445"/>
                </a:cubicBezTo>
                <a:close/>
                <a:moveTo>
                  <a:pt x="992320" y="120445"/>
                </a:moveTo>
                <a:cubicBezTo>
                  <a:pt x="1008039" y="120445"/>
                  <a:pt x="1020781" y="133183"/>
                  <a:pt x="1020781" y="148897"/>
                </a:cubicBezTo>
                <a:cubicBezTo>
                  <a:pt x="1020781" y="164611"/>
                  <a:pt x="1008039" y="177349"/>
                  <a:pt x="992320" y="177349"/>
                </a:cubicBezTo>
                <a:cubicBezTo>
                  <a:pt x="976601" y="177349"/>
                  <a:pt x="963859" y="164611"/>
                  <a:pt x="963859" y="148897"/>
                </a:cubicBezTo>
                <a:cubicBezTo>
                  <a:pt x="963859" y="133183"/>
                  <a:pt x="976601" y="120445"/>
                  <a:pt x="992320" y="120445"/>
                </a:cubicBezTo>
                <a:close/>
                <a:moveTo>
                  <a:pt x="871838" y="120445"/>
                </a:moveTo>
                <a:cubicBezTo>
                  <a:pt x="887557" y="120445"/>
                  <a:pt x="900299" y="133183"/>
                  <a:pt x="900299" y="148897"/>
                </a:cubicBezTo>
                <a:cubicBezTo>
                  <a:pt x="900299" y="164611"/>
                  <a:pt x="887557" y="177349"/>
                  <a:pt x="871838" y="177349"/>
                </a:cubicBezTo>
                <a:cubicBezTo>
                  <a:pt x="856119" y="177349"/>
                  <a:pt x="843377" y="164611"/>
                  <a:pt x="843377" y="148897"/>
                </a:cubicBezTo>
                <a:cubicBezTo>
                  <a:pt x="843377" y="133183"/>
                  <a:pt x="856119" y="120445"/>
                  <a:pt x="871838" y="120445"/>
                </a:cubicBezTo>
                <a:close/>
                <a:moveTo>
                  <a:pt x="751356" y="120445"/>
                </a:moveTo>
                <a:cubicBezTo>
                  <a:pt x="767075" y="120445"/>
                  <a:pt x="779817" y="133183"/>
                  <a:pt x="779817" y="148897"/>
                </a:cubicBezTo>
                <a:cubicBezTo>
                  <a:pt x="779817" y="164611"/>
                  <a:pt x="767075" y="177349"/>
                  <a:pt x="751356" y="177349"/>
                </a:cubicBezTo>
                <a:cubicBezTo>
                  <a:pt x="735637" y="177349"/>
                  <a:pt x="722895" y="164611"/>
                  <a:pt x="722895" y="148897"/>
                </a:cubicBezTo>
                <a:cubicBezTo>
                  <a:pt x="722895" y="133183"/>
                  <a:pt x="735637" y="120445"/>
                  <a:pt x="751356" y="120445"/>
                </a:cubicBezTo>
                <a:close/>
                <a:moveTo>
                  <a:pt x="630873" y="120445"/>
                </a:moveTo>
                <a:cubicBezTo>
                  <a:pt x="646592" y="120445"/>
                  <a:pt x="659334" y="133183"/>
                  <a:pt x="659334" y="148897"/>
                </a:cubicBezTo>
                <a:cubicBezTo>
                  <a:pt x="659334" y="164611"/>
                  <a:pt x="646592" y="177349"/>
                  <a:pt x="630873" y="177349"/>
                </a:cubicBezTo>
                <a:cubicBezTo>
                  <a:pt x="615154" y="177349"/>
                  <a:pt x="602412" y="164611"/>
                  <a:pt x="602412" y="148897"/>
                </a:cubicBezTo>
                <a:cubicBezTo>
                  <a:pt x="602412" y="133183"/>
                  <a:pt x="615154" y="120445"/>
                  <a:pt x="630873" y="120445"/>
                </a:cubicBezTo>
                <a:close/>
                <a:moveTo>
                  <a:pt x="510391" y="120445"/>
                </a:moveTo>
                <a:cubicBezTo>
                  <a:pt x="526110" y="120445"/>
                  <a:pt x="538852" y="133183"/>
                  <a:pt x="538852" y="148897"/>
                </a:cubicBezTo>
                <a:cubicBezTo>
                  <a:pt x="538852" y="164611"/>
                  <a:pt x="526110" y="177349"/>
                  <a:pt x="510391" y="177349"/>
                </a:cubicBezTo>
                <a:cubicBezTo>
                  <a:pt x="494672" y="177349"/>
                  <a:pt x="481930" y="164611"/>
                  <a:pt x="481930" y="148897"/>
                </a:cubicBezTo>
                <a:cubicBezTo>
                  <a:pt x="481930" y="133183"/>
                  <a:pt x="494672" y="120445"/>
                  <a:pt x="510391" y="120445"/>
                </a:cubicBezTo>
                <a:close/>
                <a:moveTo>
                  <a:pt x="389908" y="120445"/>
                </a:moveTo>
                <a:cubicBezTo>
                  <a:pt x="405627" y="120445"/>
                  <a:pt x="418369" y="133183"/>
                  <a:pt x="418369" y="148897"/>
                </a:cubicBezTo>
                <a:cubicBezTo>
                  <a:pt x="418369" y="164611"/>
                  <a:pt x="405627" y="177349"/>
                  <a:pt x="389908" y="177349"/>
                </a:cubicBezTo>
                <a:cubicBezTo>
                  <a:pt x="374189" y="177349"/>
                  <a:pt x="361447" y="164611"/>
                  <a:pt x="361447" y="148897"/>
                </a:cubicBezTo>
                <a:cubicBezTo>
                  <a:pt x="361447" y="133183"/>
                  <a:pt x="374189" y="120445"/>
                  <a:pt x="389908" y="120445"/>
                </a:cubicBezTo>
                <a:close/>
                <a:moveTo>
                  <a:pt x="269426" y="120445"/>
                </a:moveTo>
                <a:cubicBezTo>
                  <a:pt x="285145" y="120445"/>
                  <a:pt x="297887" y="133183"/>
                  <a:pt x="297887" y="148897"/>
                </a:cubicBezTo>
                <a:cubicBezTo>
                  <a:pt x="297887" y="164611"/>
                  <a:pt x="285145" y="177349"/>
                  <a:pt x="269426" y="177349"/>
                </a:cubicBezTo>
                <a:cubicBezTo>
                  <a:pt x="253707" y="177349"/>
                  <a:pt x="240965" y="164611"/>
                  <a:pt x="240965" y="148897"/>
                </a:cubicBezTo>
                <a:cubicBezTo>
                  <a:pt x="240965" y="133183"/>
                  <a:pt x="253707" y="120445"/>
                  <a:pt x="269426" y="120445"/>
                </a:cubicBezTo>
                <a:close/>
                <a:moveTo>
                  <a:pt x="148943" y="120445"/>
                </a:moveTo>
                <a:cubicBezTo>
                  <a:pt x="164662" y="120445"/>
                  <a:pt x="177404" y="133183"/>
                  <a:pt x="177404" y="148897"/>
                </a:cubicBezTo>
                <a:cubicBezTo>
                  <a:pt x="177404" y="164611"/>
                  <a:pt x="164662" y="177349"/>
                  <a:pt x="148943" y="177349"/>
                </a:cubicBezTo>
                <a:cubicBezTo>
                  <a:pt x="133224" y="177349"/>
                  <a:pt x="120482" y="164611"/>
                  <a:pt x="120482" y="148897"/>
                </a:cubicBezTo>
                <a:cubicBezTo>
                  <a:pt x="120482" y="133183"/>
                  <a:pt x="133224" y="120445"/>
                  <a:pt x="148943" y="120445"/>
                </a:cubicBezTo>
                <a:close/>
                <a:moveTo>
                  <a:pt x="28461" y="120445"/>
                </a:moveTo>
                <a:cubicBezTo>
                  <a:pt x="44180" y="120445"/>
                  <a:pt x="56922" y="133183"/>
                  <a:pt x="56922" y="148897"/>
                </a:cubicBezTo>
                <a:cubicBezTo>
                  <a:pt x="56922" y="164611"/>
                  <a:pt x="44180" y="177349"/>
                  <a:pt x="28461" y="177349"/>
                </a:cubicBezTo>
                <a:cubicBezTo>
                  <a:pt x="12742" y="177349"/>
                  <a:pt x="0" y="164611"/>
                  <a:pt x="0" y="148897"/>
                </a:cubicBezTo>
                <a:cubicBezTo>
                  <a:pt x="0" y="133183"/>
                  <a:pt x="12742" y="120445"/>
                  <a:pt x="28461" y="120445"/>
                </a:cubicBezTo>
                <a:close/>
                <a:moveTo>
                  <a:pt x="1233285" y="0"/>
                </a:moveTo>
                <a:cubicBezTo>
                  <a:pt x="1249004" y="0"/>
                  <a:pt x="1261746" y="12738"/>
                  <a:pt x="1261746" y="28452"/>
                </a:cubicBezTo>
                <a:cubicBezTo>
                  <a:pt x="1261746" y="44166"/>
                  <a:pt x="1249004" y="56904"/>
                  <a:pt x="1233285" y="56904"/>
                </a:cubicBezTo>
                <a:cubicBezTo>
                  <a:pt x="1217566" y="56904"/>
                  <a:pt x="1204824" y="44166"/>
                  <a:pt x="1204824" y="28452"/>
                </a:cubicBezTo>
                <a:cubicBezTo>
                  <a:pt x="1204824" y="12738"/>
                  <a:pt x="1217566" y="0"/>
                  <a:pt x="1233285" y="0"/>
                </a:cubicBezTo>
                <a:close/>
                <a:moveTo>
                  <a:pt x="1112803" y="0"/>
                </a:moveTo>
                <a:cubicBezTo>
                  <a:pt x="1128522" y="0"/>
                  <a:pt x="1141264" y="12738"/>
                  <a:pt x="1141264" y="28452"/>
                </a:cubicBezTo>
                <a:cubicBezTo>
                  <a:pt x="1141264" y="44166"/>
                  <a:pt x="1128522" y="56904"/>
                  <a:pt x="1112803" y="56904"/>
                </a:cubicBezTo>
                <a:cubicBezTo>
                  <a:pt x="1097084" y="56904"/>
                  <a:pt x="1084342" y="44166"/>
                  <a:pt x="1084342" y="28452"/>
                </a:cubicBezTo>
                <a:cubicBezTo>
                  <a:pt x="1084342" y="12738"/>
                  <a:pt x="1097084" y="0"/>
                  <a:pt x="1112803" y="0"/>
                </a:cubicBezTo>
                <a:close/>
                <a:moveTo>
                  <a:pt x="992320" y="0"/>
                </a:moveTo>
                <a:cubicBezTo>
                  <a:pt x="1008039" y="0"/>
                  <a:pt x="1020781" y="12738"/>
                  <a:pt x="1020781" y="28452"/>
                </a:cubicBezTo>
                <a:cubicBezTo>
                  <a:pt x="1020781" y="44166"/>
                  <a:pt x="1008039" y="56904"/>
                  <a:pt x="992320" y="56904"/>
                </a:cubicBezTo>
                <a:cubicBezTo>
                  <a:pt x="976601" y="56904"/>
                  <a:pt x="963859" y="44166"/>
                  <a:pt x="963859" y="28452"/>
                </a:cubicBezTo>
                <a:cubicBezTo>
                  <a:pt x="963859" y="12738"/>
                  <a:pt x="976601" y="0"/>
                  <a:pt x="992320" y="0"/>
                </a:cubicBezTo>
                <a:close/>
                <a:moveTo>
                  <a:pt x="871838" y="0"/>
                </a:moveTo>
                <a:cubicBezTo>
                  <a:pt x="887557" y="0"/>
                  <a:pt x="900299" y="12738"/>
                  <a:pt x="900299" y="28452"/>
                </a:cubicBezTo>
                <a:cubicBezTo>
                  <a:pt x="900299" y="44166"/>
                  <a:pt x="887557" y="56904"/>
                  <a:pt x="871838" y="56904"/>
                </a:cubicBezTo>
                <a:cubicBezTo>
                  <a:pt x="856119" y="56904"/>
                  <a:pt x="843377" y="44166"/>
                  <a:pt x="843377" y="28452"/>
                </a:cubicBezTo>
                <a:cubicBezTo>
                  <a:pt x="843377" y="12738"/>
                  <a:pt x="856119" y="0"/>
                  <a:pt x="871838" y="0"/>
                </a:cubicBezTo>
                <a:close/>
                <a:moveTo>
                  <a:pt x="751356" y="0"/>
                </a:moveTo>
                <a:cubicBezTo>
                  <a:pt x="767075" y="0"/>
                  <a:pt x="779817" y="12738"/>
                  <a:pt x="779817" y="28452"/>
                </a:cubicBezTo>
                <a:cubicBezTo>
                  <a:pt x="779817" y="44166"/>
                  <a:pt x="767075" y="56904"/>
                  <a:pt x="751356" y="56904"/>
                </a:cubicBezTo>
                <a:cubicBezTo>
                  <a:pt x="735637" y="56904"/>
                  <a:pt x="722895" y="44166"/>
                  <a:pt x="722895" y="28452"/>
                </a:cubicBezTo>
                <a:cubicBezTo>
                  <a:pt x="722895" y="12738"/>
                  <a:pt x="735637" y="0"/>
                  <a:pt x="751356" y="0"/>
                </a:cubicBezTo>
                <a:close/>
                <a:moveTo>
                  <a:pt x="630873" y="0"/>
                </a:moveTo>
                <a:cubicBezTo>
                  <a:pt x="646592" y="0"/>
                  <a:pt x="659334" y="12738"/>
                  <a:pt x="659334" y="28452"/>
                </a:cubicBezTo>
                <a:cubicBezTo>
                  <a:pt x="659334" y="44166"/>
                  <a:pt x="646592" y="56904"/>
                  <a:pt x="630873" y="56904"/>
                </a:cubicBezTo>
                <a:cubicBezTo>
                  <a:pt x="615154" y="56904"/>
                  <a:pt x="602412" y="44166"/>
                  <a:pt x="602412" y="28452"/>
                </a:cubicBezTo>
                <a:cubicBezTo>
                  <a:pt x="602412" y="12738"/>
                  <a:pt x="615154" y="0"/>
                  <a:pt x="630873" y="0"/>
                </a:cubicBezTo>
                <a:close/>
                <a:moveTo>
                  <a:pt x="510391" y="0"/>
                </a:moveTo>
                <a:cubicBezTo>
                  <a:pt x="526110" y="0"/>
                  <a:pt x="538852" y="12738"/>
                  <a:pt x="538852" y="28452"/>
                </a:cubicBezTo>
                <a:cubicBezTo>
                  <a:pt x="538852" y="44166"/>
                  <a:pt x="526110" y="56904"/>
                  <a:pt x="510391" y="56904"/>
                </a:cubicBezTo>
                <a:cubicBezTo>
                  <a:pt x="494672" y="56904"/>
                  <a:pt x="481930" y="44166"/>
                  <a:pt x="481930" y="28452"/>
                </a:cubicBezTo>
                <a:cubicBezTo>
                  <a:pt x="481930" y="12738"/>
                  <a:pt x="494672" y="0"/>
                  <a:pt x="510391" y="0"/>
                </a:cubicBezTo>
                <a:close/>
                <a:moveTo>
                  <a:pt x="389908" y="0"/>
                </a:moveTo>
                <a:cubicBezTo>
                  <a:pt x="405627" y="0"/>
                  <a:pt x="418369" y="12738"/>
                  <a:pt x="418369" y="28452"/>
                </a:cubicBezTo>
                <a:cubicBezTo>
                  <a:pt x="418369" y="44166"/>
                  <a:pt x="405627" y="56904"/>
                  <a:pt x="389908" y="56904"/>
                </a:cubicBezTo>
                <a:cubicBezTo>
                  <a:pt x="374189" y="56904"/>
                  <a:pt x="361447" y="44166"/>
                  <a:pt x="361447" y="28452"/>
                </a:cubicBezTo>
                <a:cubicBezTo>
                  <a:pt x="361447" y="12738"/>
                  <a:pt x="374189" y="0"/>
                  <a:pt x="389908" y="0"/>
                </a:cubicBezTo>
                <a:close/>
                <a:moveTo>
                  <a:pt x="269426" y="0"/>
                </a:moveTo>
                <a:cubicBezTo>
                  <a:pt x="285145" y="0"/>
                  <a:pt x="297887" y="12738"/>
                  <a:pt x="297887" y="28452"/>
                </a:cubicBezTo>
                <a:cubicBezTo>
                  <a:pt x="297887" y="44166"/>
                  <a:pt x="285145" y="56904"/>
                  <a:pt x="269426" y="56904"/>
                </a:cubicBezTo>
                <a:cubicBezTo>
                  <a:pt x="253707" y="56904"/>
                  <a:pt x="240965" y="44166"/>
                  <a:pt x="240965" y="28452"/>
                </a:cubicBezTo>
                <a:cubicBezTo>
                  <a:pt x="240965" y="12738"/>
                  <a:pt x="253707" y="0"/>
                  <a:pt x="269426" y="0"/>
                </a:cubicBezTo>
                <a:close/>
                <a:moveTo>
                  <a:pt x="148943" y="0"/>
                </a:moveTo>
                <a:cubicBezTo>
                  <a:pt x="164662" y="0"/>
                  <a:pt x="177404" y="12738"/>
                  <a:pt x="177404" y="28452"/>
                </a:cubicBezTo>
                <a:cubicBezTo>
                  <a:pt x="177404" y="44166"/>
                  <a:pt x="164662" y="56904"/>
                  <a:pt x="148943" y="56904"/>
                </a:cubicBezTo>
                <a:cubicBezTo>
                  <a:pt x="133224" y="56904"/>
                  <a:pt x="120482" y="44166"/>
                  <a:pt x="120482" y="28452"/>
                </a:cubicBezTo>
                <a:cubicBezTo>
                  <a:pt x="120482" y="12738"/>
                  <a:pt x="133224" y="0"/>
                  <a:pt x="148943" y="0"/>
                </a:cubicBezTo>
                <a:close/>
                <a:moveTo>
                  <a:pt x="28461" y="0"/>
                </a:moveTo>
                <a:cubicBezTo>
                  <a:pt x="44180" y="0"/>
                  <a:pt x="56922" y="12738"/>
                  <a:pt x="56922" y="28452"/>
                </a:cubicBezTo>
                <a:cubicBezTo>
                  <a:pt x="56922" y="44166"/>
                  <a:pt x="44180" y="56904"/>
                  <a:pt x="28461" y="56904"/>
                </a:cubicBezTo>
                <a:cubicBezTo>
                  <a:pt x="12742" y="56904"/>
                  <a:pt x="0" y="44166"/>
                  <a:pt x="0" y="28452"/>
                </a:cubicBezTo>
                <a:cubicBezTo>
                  <a:pt x="0" y="12738"/>
                  <a:pt x="12742" y="0"/>
                  <a:pt x="28461" y="0"/>
                </a:cubicBezTo>
                <a:close/>
              </a:path>
            </a:pathLst>
          </a:cu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fontAlgn="base">
              <a:lnSpc>
                <a:spcPct val="120000"/>
              </a:lnSpc>
            </a:pPr>
            <a:endParaRPr lang="zh-CN" altLang="en-US" sz="1350" strike="noStrike" noProof="1">
              <a:solidFill>
                <a:schemeClr val="lt1"/>
              </a:solidFill>
              <a:latin typeface="微软雅黑" panose="020B0503020204020204" pitchFamily="34" charset="-122"/>
              <a:ea typeface="微软雅黑" panose="020B0503020204020204" pitchFamily="34" charset="-122"/>
            </a:endParaRPr>
          </a:p>
        </p:txBody>
      </p:sp>
      <p:sp>
        <p:nvSpPr>
          <p:cNvPr id="14" name="任意多边形: 形状 13"/>
          <p:cNvSpPr>
            <a:spLocks noChangeAspect="1"/>
          </p:cNvSpPr>
          <p:nvPr>
            <p:custDataLst>
              <p:tags r:id="rId6"/>
            </p:custDataLst>
          </p:nvPr>
        </p:nvSpPr>
        <p:spPr>
          <a:xfrm rot="10800000">
            <a:off x="10017125" y="776288"/>
            <a:ext cx="282575" cy="5730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chemeClr val="accent1">
              <a:alpha val="35000"/>
            </a:schemeClr>
          </a:solidFill>
          <a:ln w="317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fontAlgn="base">
              <a:lnSpc>
                <a:spcPct val="120000"/>
              </a:lnSpc>
            </a:pPr>
            <a:endParaRPr lang="zh-CN" altLang="en-US" sz="1350" strike="noStrike" noProof="1" dirty="0">
              <a:solidFill>
                <a:schemeClr val="lt1"/>
              </a:solidFill>
              <a:latin typeface="微软雅黑" panose="020B0503020204020204" pitchFamily="34" charset="-122"/>
              <a:ea typeface="微软雅黑" panose="020B0503020204020204" pitchFamily="34" charset="-122"/>
            </a:endParaRPr>
          </a:p>
        </p:txBody>
      </p:sp>
      <p:sp>
        <p:nvSpPr>
          <p:cNvPr id="15" name="任意多边形: 形状 14"/>
          <p:cNvSpPr>
            <a:spLocks noChangeAspect="1"/>
          </p:cNvSpPr>
          <p:nvPr>
            <p:custDataLst>
              <p:tags r:id="rId7"/>
            </p:custDataLst>
          </p:nvPr>
        </p:nvSpPr>
        <p:spPr>
          <a:xfrm rot="10800000">
            <a:off x="9736138" y="776288"/>
            <a:ext cx="282575" cy="5730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chemeClr val="accent1">
              <a:alpha val="35000"/>
            </a:schemeClr>
          </a:solidFill>
          <a:ln w="317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fontAlgn="base">
              <a:lnSpc>
                <a:spcPct val="120000"/>
              </a:lnSpc>
            </a:pPr>
            <a:endParaRPr lang="zh-CN" altLang="en-US" sz="1350" strike="noStrike" noProof="1">
              <a:solidFill>
                <a:schemeClr val="lt1"/>
              </a:solidFill>
              <a:latin typeface="微软雅黑" panose="020B0503020204020204" pitchFamily="34" charset="-122"/>
              <a:ea typeface="微软雅黑" panose="020B0503020204020204" pitchFamily="34" charset="-122"/>
            </a:endParaRPr>
          </a:p>
        </p:txBody>
      </p:sp>
      <p:sp>
        <p:nvSpPr>
          <p:cNvPr id="12" name="任意多边形: 形状 11"/>
          <p:cNvSpPr>
            <a:spLocks noChangeAspect="1"/>
          </p:cNvSpPr>
          <p:nvPr>
            <p:custDataLst>
              <p:tags r:id="rId8"/>
            </p:custDataLst>
          </p:nvPr>
        </p:nvSpPr>
        <p:spPr>
          <a:xfrm rot="10800000">
            <a:off x="9940925" y="676275"/>
            <a:ext cx="282575" cy="571500"/>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noFill/>
          <a:ln w="3810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fontAlgn="base">
              <a:lnSpc>
                <a:spcPct val="120000"/>
              </a:lnSpc>
            </a:pPr>
            <a:endParaRPr lang="zh-CN" altLang="en-US" sz="1350" strike="noStrike" noProof="1">
              <a:solidFill>
                <a:schemeClr val="lt1"/>
              </a:solidFill>
              <a:latin typeface="微软雅黑" panose="020B0503020204020204" pitchFamily="34" charset="-122"/>
              <a:ea typeface="微软雅黑" panose="020B0503020204020204" pitchFamily="34" charset="-122"/>
            </a:endParaRPr>
          </a:p>
        </p:txBody>
      </p:sp>
      <p:sp>
        <p:nvSpPr>
          <p:cNvPr id="13" name="任意多边形: 形状 12"/>
          <p:cNvSpPr>
            <a:spLocks noChangeAspect="1"/>
          </p:cNvSpPr>
          <p:nvPr>
            <p:custDataLst>
              <p:tags r:id="rId9"/>
            </p:custDataLst>
          </p:nvPr>
        </p:nvSpPr>
        <p:spPr>
          <a:xfrm rot="10800000">
            <a:off x="9661525" y="676275"/>
            <a:ext cx="280988" cy="571500"/>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noFill/>
          <a:ln w="3810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fontAlgn="base">
              <a:lnSpc>
                <a:spcPct val="120000"/>
              </a:lnSpc>
            </a:pPr>
            <a:endParaRPr lang="zh-CN" altLang="en-US" sz="1350" strike="noStrike" noProof="1">
              <a:solidFill>
                <a:schemeClr val="lt1"/>
              </a:solidFill>
              <a:latin typeface="微软雅黑" panose="020B0503020204020204" pitchFamily="34" charset="-122"/>
              <a:ea typeface="微软雅黑" panose="020B0503020204020204" pitchFamily="34" charset="-122"/>
            </a:endParaRPr>
          </a:p>
        </p:txBody>
      </p:sp>
      <p:sp>
        <p:nvSpPr>
          <p:cNvPr id="93" name="文本框 92"/>
          <p:cNvSpPr txBox="1"/>
          <p:nvPr>
            <p:custDataLst>
              <p:tags r:id="rId10"/>
            </p:custDataLst>
          </p:nvPr>
        </p:nvSpPr>
        <p:spPr>
          <a:xfrm>
            <a:off x="1715135" y="1832610"/>
            <a:ext cx="8854440" cy="4148455"/>
          </a:xfrm>
          <a:prstGeom prst="rect">
            <a:avLst/>
          </a:prstGeom>
          <a:solidFill>
            <a:schemeClr val="accent1"/>
          </a:solidFill>
        </p:spPr>
        <p:txBody>
          <a:bodyPr wrap="square" lIns="67500" tIns="35100" rIns="67500" bIns="35100" rtlCol="0" anchor="ctr" anchorCtr="0">
            <a:normAutofit/>
          </a:bodyPr>
          <a:lstStyle>
            <a:defPPr>
              <a:defRPr lang="zh-CN"/>
            </a:defPPr>
            <a:lvl1pPr fontAlgn="auto">
              <a:lnSpc>
                <a:spcPct val="130000"/>
              </a:lnSpc>
              <a:spcAft>
                <a:spcPts val="1000"/>
              </a:spcAft>
              <a:defRPr sz="1600" spc="150"/>
            </a:lvl1pPr>
          </a:lstStyle>
          <a:p>
            <a:pPr marL="355600" lvl="0" indent="-355600" algn="l" fontAlgn="ctr">
              <a:lnSpc>
                <a:spcPct val="120000"/>
              </a:lnSpc>
              <a:spcBef>
                <a:spcPts val="1000"/>
              </a:spcBef>
              <a:spcAft>
                <a:spcPts val="0"/>
              </a:spcAft>
              <a:buClr>
                <a:schemeClr val="accent2"/>
              </a:buClr>
              <a:buSzPct val="100000"/>
              <a:buFont typeface="WPS-Bullets" pitchFamily="2" charset="0"/>
              <a:buChar char=""/>
            </a:pPr>
            <a:r>
              <a:rPr lang="zh-CN" altLang="en-US" sz="2400" b="1" strike="noStrike" noProof="1" dirty="0">
                <a:solidFill>
                  <a:schemeClr val="bg2"/>
                </a:solidFill>
                <a:latin typeface="微软雅黑" panose="020B0503020204020204" pitchFamily="34" charset="-122"/>
                <a:ea typeface="微软雅黑" panose="020B0503020204020204" pitchFamily="34" charset="-122"/>
                <a:cs typeface="+mn-cs"/>
              </a:rPr>
              <a:t>工作原则</a:t>
            </a:r>
            <a:endParaRPr lang="zh-CN" altLang="en-US" sz="2400" b="1" strike="noStrike" noProof="1" dirty="0">
              <a:solidFill>
                <a:schemeClr val="bg2"/>
              </a:solidFill>
              <a:latin typeface="微软雅黑" panose="020B0503020204020204" pitchFamily="34" charset="-122"/>
              <a:ea typeface="微软雅黑" panose="020B0503020204020204" pitchFamily="34" charset="-122"/>
            </a:endParaRPr>
          </a:p>
          <a:p>
            <a:pPr lvl="0" algn="l" fontAlgn="ctr">
              <a:lnSpc>
                <a:spcPct val="120000"/>
              </a:lnSpc>
              <a:spcBef>
                <a:spcPts val="1000"/>
              </a:spcBef>
              <a:spcAft>
                <a:spcPts val="0"/>
              </a:spcAft>
              <a:buClr>
                <a:schemeClr val="accent2"/>
              </a:buClr>
              <a:buSzPct val="100000"/>
              <a:buFont typeface="WPS-Bullets" pitchFamily="2" charset="0"/>
            </a:pPr>
            <a:r>
              <a:rPr lang="zh-CN" altLang="en-US" sz="2400" b="1" strike="noStrike" noProof="1" dirty="0">
                <a:solidFill>
                  <a:schemeClr val="bg2"/>
                </a:solidFill>
                <a:latin typeface="微软雅黑" panose="020B0503020204020204" pitchFamily="34" charset="-122"/>
                <a:ea typeface="微软雅黑" panose="020B0503020204020204" pitchFamily="34" charset="-122"/>
                <a:cs typeface="+mn-cs"/>
              </a:rPr>
              <a:t>      以人为本、减少危害,统一领导、分级负责,属地管理、预防为主，科学评估、依法处置。</a:t>
            </a:r>
            <a:endParaRPr lang="zh-CN" altLang="en-US" sz="2400" b="1" strike="noStrike" noProof="1" dirty="0">
              <a:solidFill>
                <a:schemeClr val="bg2"/>
              </a:solidFill>
              <a:latin typeface="微软雅黑" panose="020B0503020204020204" pitchFamily="34" charset="-122"/>
              <a:ea typeface="微软雅黑" panose="020B0503020204020204" pitchFamily="34" charset="-122"/>
            </a:endParaRPr>
          </a:p>
          <a:p>
            <a:pPr marL="355600" lvl="0" indent="-355600" algn="l" fontAlgn="ctr">
              <a:lnSpc>
                <a:spcPct val="120000"/>
              </a:lnSpc>
              <a:spcBef>
                <a:spcPts val="1000"/>
              </a:spcBef>
              <a:spcAft>
                <a:spcPts val="0"/>
              </a:spcAft>
              <a:buClr>
                <a:schemeClr val="accent2"/>
              </a:buClr>
              <a:buSzPct val="100000"/>
              <a:buFont typeface="WPS-Bullets" pitchFamily="2" charset="0"/>
              <a:buChar char=""/>
            </a:pPr>
            <a:r>
              <a:rPr lang="zh-CN" altLang="en-US" sz="2400" b="1" strike="noStrike" noProof="1" dirty="0">
                <a:solidFill>
                  <a:schemeClr val="bg2"/>
                </a:solidFill>
                <a:latin typeface="微软雅黑" panose="020B0503020204020204" pitchFamily="34" charset="-122"/>
                <a:ea typeface="微软雅黑" panose="020B0503020204020204" pitchFamily="34" charset="-122"/>
                <a:cs typeface="+mn-cs"/>
              </a:rPr>
              <a:t> 适用范围</a:t>
            </a:r>
            <a:endParaRPr lang="zh-CN" altLang="en-US" sz="2400" b="1" strike="noStrike" noProof="1" dirty="0">
              <a:solidFill>
                <a:schemeClr val="bg2"/>
              </a:solidFill>
              <a:latin typeface="微软雅黑" panose="020B0503020204020204" pitchFamily="34" charset="-122"/>
              <a:ea typeface="微软雅黑" panose="020B0503020204020204" pitchFamily="34" charset="-122"/>
            </a:endParaRPr>
          </a:p>
          <a:p>
            <a:pPr lvl="0" algn="l" fontAlgn="ctr">
              <a:lnSpc>
                <a:spcPct val="120000"/>
              </a:lnSpc>
              <a:spcBef>
                <a:spcPts val="1000"/>
              </a:spcBef>
              <a:spcAft>
                <a:spcPts val="0"/>
              </a:spcAft>
              <a:buClr>
                <a:schemeClr val="accent2"/>
              </a:buClr>
              <a:buSzPct val="100000"/>
              <a:buFont typeface="WPS-Bullets" pitchFamily="2" charset="0"/>
            </a:pPr>
            <a:r>
              <a:rPr lang="zh-CN" altLang="en-US" sz="2400" b="1" strike="noStrike" noProof="1" dirty="0">
                <a:solidFill>
                  <a:schemeClr val="bg2"/>
                </a:solidFill>
                <a:latin typeface="微软雅黑" panose="020B0503020204020204" pitchFamily="34" charset="-122"/>
                <a:ea typeface="微软雅黑" panose="020B0503020204020204" pitchFamily="34" charset="-122"/>
                <a:cs typeface="+mn-cs"/>
              </a:rPr>
              <a:t>      本预案适用于泽州县行政区域内发生的或我县以外发生的涉及我县的各类食品安全突发事件的防范和应急处置工作。</a:t>
            </a:r>
            <a:endParaRPr lang="zh-CN" altLang="en-US" sz="2400" b="1" strike="noStrike" noProof="1" dirty="0">
              <a:solidFill>
                <a:schemeClr val="bg2"/>
              </a:solidFill>
              <a:latin typeface="微软雅黑" panose="020B0503020204020204" pitchFamily="34" charset="-122"/>
              <a:ea typeface="微软雅黑" panose="020B0503020204020204" pitchFamily="34" charset="-122"/>
              <a:cs typeface="+mn-cs"/>
            </a:endParaRPr>
          </a:p>
        </p:txBody>
      </p:sp>
      <p:sp>
        <p:nvSpPr>
          <p:cNvPr id="94" name="文本框 93"/>
          <p:cNvSpPr txBox="1"/>
          <p:nvPr>
            <p:custDataLst>
              <p:tags r:id="rId11"/>
            </p:custDataLst>
          </p:nvPr>
        </p:nvSpPr>
        <p:spPr>
          <a:xfrm>
            <a:off x="1944688" y="647700"/>
            <a:ext cx="7486650" cy="628650"/>
          </a:xfrm>
          <a:prstGeom prst="rect">
            <a:avLst/>
          </a:prstGeom>
          <a:solidFill>
            <a:schemeClr val="accent1"/>
          </a:solidFill>
        </p:spPr>
        <p:txBody>
          <a:bodyPr wrap="square" lIns="67500" tIns="35100" rIns="67500" bIns="35100" rtlCol="0">
            <a:normAutofit/>
          </a:bodyPr>
          <a:lstStyle/>
          <a:p>
            <a:pPr algn="l">
              <a:lnSpc>
                <a:spcPct val="120000"/>
              </a:lnSpc>
              <a:spcBef>
                <a:spcPts val="300"/>
              </a:spcBef>
              <a:spcAft>
                <a:spcPts val="300"/>
              </a:spcAft>
              <a:buSzPct val="100000"/>
            </a:pPr>
            <a:r>
              <a:rPr lang="zh-CN" altLang="en-US" sz="2500" b="1" spc="300" baseline="0" noProof="1">
                <a:solidFill>
                  <a:schemeClr val="bg2"/>
                </a:solidFill>
                <a:latin typeface="微软雅黑" panose="020B0503020204020204" pitchFamily="34" charset="-122"/>
                <a:ea typeface="微软雅黑" panose="020B0503020204020204" pitchFamily="34" charset="-122"/>
                <a:cs typeface="+mn-cs"/>
              </a:rPr>
              <a:t>总则</a:t>
            </a:r>
            <a:endParaRPr lang="zh-CN" altLang="en-US" sz="2500" b="1" spc="300" baseline="0" noProof="1">
              <a:solidFill>
                <a:schemeClr val="bg2"/>
              </a:solidFill>
              <a:latin typeface="微软雅黑" panose="020B0503020204020204" pitchFamily="34" charset="-122"/>
              <a:ea typeface="微软雅黑" panose="020B0503020204020204" pitchFamily="34" charset="-122"/>
              <a:cs typeface="+mn-cs"/>
            </a:endParaRPr>
          </a:p>
        </p:txBody>
      </p:sp>
    </p:spTree>
    <p:custDataLst>
      <p:tags r:id="rId12"/>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21000">
              <a:schemeClr val="accent1">
                <a:lumMod val="75000"/>
              </a:schemeClr>
            </a:gs>
            <a:gs pos="94000">
              <a:srgbClr val="D9D9D9"/>
            </a:gs>
          </a:gsLst>
          <a:lin ang="5400000" scaled="0"/>
        </a:gradFill>
        <a:effectLst/>
      </p:bgPr>
    </p:bg>
    <p:spTree>
      <p:nvGrpSpPr>
        <p:cNvPr id="1" name=""/>
        <p:cNvGrpSpPr/>
        <p:nvPr/>
      </p:nvGrpSpPr>
      <p:grpSpPr/>
      <p:sp>
        <p:nvSpPr>
          <p:cNvPr id="8" name="任意多边形: 形状 14"/>
          <p:cNvSpPr/>
          <p:nvPr userDrawn="1">
            <p:custDataLst>
              <p:tags r:id="rId1"/>
            </p:custDataLst>
          </p:nvPr>
        </p:nvSpPr>
        <p:spPr>
          <a:xfrm>
            <a:off x="1714500" y="0"/>
            <a:ext cx="468313" cy="384175"/>
          </a:xfrm>
          <a:custGeom>
            <a:avLst/>
            <a:gdLst>
              <a:gd name="connsiteX0" fmla="*/ 0 w 625551"/>
              <a:gd name="connsiteY0" fmla="*/ 0 h 384826"/>
              <a:gd name="connsiteX1" fmla="*/ 625551 w 625551"/>
              <a:gd name="connsiteY1" fmla="*/ 0 h 384826"/>
              <a:gd name="connsiteX2" fmla="*/ 625551 w 625551"/>
              <a:gd name="connsiteY2" fmla="*/ 280565 h 384826"/>
              <a:gd name="connsiteX3" fmla="*/ 521290 w 625551"/>
              <a:gd name="connsiteY3" fmla="*/ 384826 h 384826"/>
              <a:gd name="connsiteX4" fmla="*/ 104261 w 625551"/>
              <a:gd name="connsiteY4" fmla="*/ 384826 h 384826"/>
              <a:gd name="connsiteX5" fmla="*/ 0 w 625551"/>
              <a:gd name="connsiteY5" fmla="*/ 280565 h 38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5551" h="384826">
                <a:moveTo>
                  <a:pt x="0" y="0"/>
                </a:moveTo>
                <a:lnTo>
                  <a:pt x="625551" y="0"/>
                </a:lnTo>
                <a:lnTo>
                  <a:pt x="625551" y="280565"/>
                </a:lnTo>
                <a:cubicBezTo>
                  <a:pt x="625551" y="338147"/>
                  <a:pt x="578872" y="384826"/>
                  <a:pt x="521290" y="384826"/>
                </a:cubicBezTo>
                <a:lnTo>
                  <a:pt x="104261" y="384826"/>
                </a:lnTo>
                <a:cubicBezTo>
                  <a:pt x="46679" y="384826"/>
                  <a:pt x="0" y="338147"/>
                  <a:pt x="0" y="28056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fontAlgn="base"/>
            <a:endParaRPr kumimoji="1" lang="zh-CN" altLang="en-US" sz="1350" strike="noStrike" noProof="1">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6" name="任意多边形: 形状 15"/>
          <p:cNvSpPr/>
          <p:nvPr userDrawn="1">
            <p:custDataLst>
              <p:tags r:id="rId2"/>
            </p:custDataLst>
          </p:nvPr>
        </p:nvSpPr>
        <p:spPr>
          <a:xfrm>
            <a:off x="10072688" y="5784850"/>
            <a:ext cx="385763" cy="1073150"/>
          </a:xfrm>
          <a:custGeom>
            <a:avLst/>
            <a:gdLst>
              <a:gd name="connsiteX0" fmla="*/ 85680 w 514069"/>
              <a:gd name="connsiteY0" fmla="*/ 0 h 1073154"/>
              <a:gd name="connsiteX1" fmla="*/ 428389 w 514069"/>
              <a:gd name="connsiteY1" fmla="*/ 0 h 1073154"/>
              <a:gd name="connsiteX2" fmla="*/ 514069 w 514069"/>
              <a:gd name="connsiteY2" fmla="*/ 85680 h 1073154"/>
              <a:gd name="connsiteX3" fmla="*/ 514069 w 514069"/>
              <a:gd name="connsiteY3" fmla="*/ 1073154 h 1073154"/>
              <a:gd name="connsiteX4" fmla="*/ 0 w 514069"/>
              <a:gd name="connsiteY4" fmla="*/ 1073154 h 1073154"/>
              <a:gd name="connsiteX5" fmla="*/ 0 w 514069"/>
              <a:gd name="connsiteY5" fmla="*/ 85680 h 1073154"/>
              <a:gd name="connsiteX6" fmla="*/ 85680 w 514069"/>
              <a:gd name="connsiteY6" fmla="*/ 0 h 1073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069" h="1073154">
                <a:moveTo>
                  <a:pt x="85680" y="0"/>
                </a:moveTo>
                <a:lnTo>
                  <a:pt x="428389" y="0"/>
                </a:lnTo>
                <a:cubicBezTo>
                  <a:pt x="475709" y="0"/>
                  <a:pt x="514069" y="38360"/>
                  <a:pt x="514069" y="85680"/>
                </a:cubicBezTo>
                <a:lnTo>
                  <a:pt x="514069" y="1073154"/>
                </a:lnTo>
                <a:lnTo>
                  <a:pt x="0" y="1073154"/>
                </a:lnTo>
                <a:lnTo>
                  <a:pt x="0" y="85680"/>
                </a:lnTo>
                <a:cubicBezTo>
                  <a:pt x="0" y="38360"/>
                  <a:pt x="38360" y="0"/>
                  <a:pt x="8568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fontAlgn="base"/>
            <a:endParaRPr kumimoji="1" lang="zh-CN" altLang="en-US" sz="1350" strike="noStrike" noProof="1">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2" name="矩形 4"/>
          <p:cNvSpPr/>
          <p:nvPr>
            <p:custDataLst>
              <p:tags r:id="rId3"/>
            </p:custDataLst>
          </p:nvPr>
        </p:nvSpPr>
        <p:spPr>
          <a:xfrm>
            <a:off x="1935163" y="1182688"/>
            <a:ext cx="8480425" cy="4622800"/>
          </a:xfrm>
          <a:prstGeom prst="rect">
            <a:avLst/>
          </a:prstGeom>
          <a:noFill/>
          <a:ln w="41275"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kumimoji="1" lang="zh-CN" altLang="en-US" sz="1200" b="1" strike="noStrike" noProof="1">
              <a:solidFill>
                <a:schemeClr val="lt1"/>
              </a:solidFill>
              <a:latin typeface="微软雅黑" panose="020B0503020204020204" pitchFamily="34" charset="-122"/>
              <a:ea typeface="微软雅黑" panose="020B0503020204020204" pitchFamily="34" charset="-122"/>
            </a:endParaRPr>
          </a:p>
        </p:txBody>
      </p:sp>
      <p:sp>
        <p:nvSpPr>
          <p:cNvPr id="4" name="矩形 3"/>
          <p:cNvSpPr/>
          <p:nvPr>
            <p:custDataLst>
              <p:tags r:id="rId4"/>
            </p:custDataLst>
          </p:nvPr>
        </p:nvSpPr>
        <p:spPr>
          <a:xfrm>
            <a:off x="1792288" y="1068388"/>
            <a:ext cx="8480425" cy="4622800"/>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kumimoji="1" lang="zh-CN" altLang="en-US" sz="1200" b="1" strike="noStrike" noProof="1">
              <a:solidFill>
                <a:schemeClr val="lt1"/>
              </a:solidFill>
              <a:latin typeface="微软雅黑" panose="020B0503020204020204" pitchFamily="34" charset="-122"/>
              <a:ea typeface="微软雅黑" panose="020B0503020204020204" pitchFamily="34" charset="-122"/>
            </a:endParaRPr>
          </a:p>
        </p:txBody>
      </p:sp>
      <p:grpSp>
        <p:nvGrpSpPr>
          <p:cNvPr id="20" name="组合 19"/>
          <p:cNvGrpSpPr>
            <a:grpSpLocks noChangeAspect="1"/>
          </p:cNvGrpSpPr>
          <p:nvPr>
            <p:custDataLst>
              <p:tags r:id="rId5"/>
            </p:custDataLst>
          </p:nvPr>
        </p:nvGrpSpPr>
        <p:grpSpPr>
          <a:xfrm>
            <a:off x="1697097" y="929036"/>
            <a:ext cx="703413" cy="613799"/>
            <a:chOff x="1168400" y="1347856"/>
            <a:chExt cx="723913" cy="631688"/>
          </a:xfrm>
          <a:solidFill>
            <a:srgbClr val="FFBD00"/>
          </a:solidFill>
        </p:grpSpPr>
        <p:sp>
          <p:nvSpPr>
            <p:cNvPr id="22" name="任意多边形: 形状 8"/>
            <p:cNvSpPr>
              <a:spLocks noChangeAspect="1"/>
            </p:cNvSpPr>
            <p:nvPr/>
          </p:nvSpPr>
          <p:spPr>
            <a:xfrm>
              <a:off x="1168400"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base"/>
              <a:endParaRPr lang="zh-CN" altLang="en-US" sz="1350" strike="noStrike" noProof="1">
                <a:solidFill>
                  <a:schemeClr val="lt1"/>
                </a:solidFill>
                <a:latin typeface="微软雅黑" panose="020B0503020204020204" pitchFamily="34" charset="-122"/>
                <a:ea typeface="微软雅黑" panose="020B0503020204020204" pitchFamily="34" charset="-122"/>
              </a:endParaRPr>
            </a:p>
          </p:txBody>
        </p:sp>
        <p:sp>
          <p:nvSpPr>
            <p:cNvPr id="23" name="任意多边形: 形状 9"/>
            <p:cNvSpPr>
              <a:spLocks noChangeAspect="1"/>
            </p:cNvSpPr>
            <p:nvPr/>
          </p:nvSpPr>
          <p:spPr>
            <a:xfrm>
              <a:off x="1581018"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base"/>
              <a:endParaRPr lang="zh-CN" altLang="en-US" sz="1350" strike="noStrike" noProof="1">
                <a:solidFill>
                  <a:schemeClr val="lt1"/>
                </a:solidFill>
                <a:latin typeface="微软雅黑" panose="020B0503020204020204" pitchFamily="34" charset="-122"/>
                <a:ea typeface="微软雅黑" panose="020B0503020204020204" pitchFamily="34" charset="-122"/>
              </a:endParaRPr>
            </a:p>
          </p:txBody>
        </p:sp>
      </p:grpSp>
      <p:grpSp>
        <p:nvGrpSpPr>
          <p:cNvPr id="24" name="组合 23"/>
          <p:cNvGrpSpPr>
            <a:grpSpLocks noChangeAspect="1"/>
          </p:cNvGrpSpPr>
          <p:nvPr>
            <p:custDataLst>
              <p:tags r:id="rId6"/>
            </p:custDataLst>
          </p:nvPr>
        </p:nvGrpSpPr>
        <p:grpSpPr>
          <a:xfrm rot="10800000">
            <a:off x="9917506" y="5373878"/>
            <a:ext cx="622093" cy="542840"/>
            <a:chOff x="1168400" y="1347856"/>
            <a:chExt cx="723913" cy="631688"/>
          </a:xfrm>
          <a:solidFill>
            <a:srgbClr val="4700E4"/>
          </a:solidFill>
        </p:grpSpPr>
        <p:sp>
          <p:nvSpPr>
            <p:cNvPr id="25" name="任意多边形: 形状 14"/>
            <p:cNvSpPr>
              <a:spLocks noChangeAspect="1"/>
            </p:cNvSpPr>
            <p:nvPr/>
          </p:nvSpPr>
          <p:spPr>
            <a:xfrm>
              <a:off x="1168400"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base"/>
              <a:endParaRPr lang="zh-CN" altLang="en-US" sz="1350" strike="noStrike" noProof="1">
                <a:solidFill>
                  <a:schemeClr val="lt1"/>
                </a:solidFill>
                <a:latin typeface="微软雅黑" panose="020B0503020204020204" pitchFamily="34" charset="-122"/>
                <a:ea typeface="微软雅黑" panose="020B0503020204020204" pitchFamily="34" charset="-122"/>
              </a:endParaRPr>
            </a:p>
          </p:txBody>
        </p:sp>
        <p:sp>
          <p:nvSpPr>
            <p:cNvPr id="26" name="任意多边形: 形状 15"/>
            <p:cNvSpPr>
              <a:spLocks noChangeAspect="1"/>
            </p:cNvSpPr>
            <p:nvPr/>
          </p:nvSpPr>
          <p:spPr>
            <a:xfrm>
              <a:off x="1581018"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base"/>
              <a:endParaRPr lang="zh-CN" altLang="en-US" sz="1350" strike="noStrike" noProof="1">
                <a:solidFill>
                  <a:schemeClr val="lt1"/>
                </a:solidFill>
                <a:latin typeface="微软雅黑" panose="020B0503020204020204" pitchFamily="34" charset="-122"/>
                <a:ea typeface="微软雅黑" panose="020B0503020204020204" pitchFamily="34" charset="-122"/>
              </a:endParaRPr>
            </a:p>
          </p:txBody>
        </p:sp>
      </p:grpSp>
      <p:sp>
        <p:nvSpPr>
          <p:cNvPr id="27" name="椭圆 26"/>
          <p:cNvSpPr/>
          <p:nvPr>
            <p:custDataLst>
              <p:tags r:id="rId7"/>
            </p:custDataLst>
          </p:nvPr>
        </p:nvSpPr>
        <p:spPr>
          <a:xfrm>
            <a:off x="9396413" y="1673225"/>
            <a:ext cx="200025" cy="2000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1350" strike="noStrike" noProof="1">
              <a:solidFill>
                <a:schemeClr val="lt1"/>
              </a:solidFill>
              <a:latin typeface="微软雅黑" panose="020B0503020204020204" pitchFamily="34" charset="-122"/>
              <a:ea typeface="微软雅黑" panose="020B0503020204020204" pitchFamily="34" charset="-122"/>
            </a:endParaRPr>
          </a:p>
        </p:txBody>
      </p:sp>
      <p:sp>
        <p:nvSpPr>
          <p:cNvPr id="28" name="椭圆 27"/>
          <p:cNvSpPr/>
          <p:nvPr>
            <p:custDataLst>
              <p:tags r:id="rId8"/>
            </p:custDataLst>
          </p:nvPr>
        </p:nvSpPr>
        <p:spPr>
          <a:xfrm>
            <a:off x="9780588" y="1382713"/>
            <a:ext cx="290513" cy="29051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1350" strike="noStrike" noProof="1">
              <a:solidFill>
                <a:schemeClr val="lt1"/>
              </a:solidFill>
              <a:latin typeface="微软雅黑" panose="020B0503020204020204" pitchFamily="34" charset="-122"/>
              <a:ea typeface="微软雅黑" panose="020B0503020204020204" pitchFamily="34" charset="-122"/>
            </a:endParaRPr>
          </a:p>
        </p:txBody>
      </p:sp>
      <p:sp>
        <p:nvSpPr>
          <p:cNvPr id="5" name="文本框 4"/>
          <p:cNvSpPr txBox="1"/>
          <p:nvPr>
            <p:custDataLst>
              <p:tags r:id="rId9"/>
            </p:custDataLst>
          </p:nvPr>
        </p:nvSpPr>
        <p:spPr>
          <a:xfrm>
            <a:off x="2967038" y="203200"/>
            <a:ext cx="6629400" cy="865188"/>
          </a:xfrm>
          <a:prstGeom prst="rect">
            <a:avLst/>
          </a:prstGeom>
          <a:noFill/>
        </p:spPr>
        <p:txBody>
          <a:bodyPr wrap="square" rtlCol="0" anchor="b">
            <a:noAutofit/>
          </a:bodyPr>
          <a:p>
            <a:pPr algn="ctr">
              <a:spcBef>
                <a:spcPts val="0"/>
              </a:spcBef>
              <a:spcAft>
                <a:spcPts val="0"/>
              </a:spcAft>
              <a:buSzPct val="100000"/>
            </a:pPr>
            <a:r>
              <a:rPr lang="zh-CN" altLang="en-US" sz="3600" b="1" spc="380" baseline="0" noProof="1">
                <a:solidFill>
                  <a:schemeClr val="bg2"/>
                </a:solidFill>
                <a:latin typeface="微软雅黑" panose="020B0503020204020204" pitchFamily="34" charset="-122"/>
                <a:ea typeface="微软雅黑" panose="020B0503020204020204" pitchFamily="34" charset="-122"/>
                <a:cs typeface="微软雅黑" panose="020B0503020204020204" pitchFamily="34" charset="-122"/>
              </a:rPr>
              <a:t>组织体系与职责</a:t>
            </a:r>
            <a:endParaRPr lang="zh-CN" altLang="en-US" sz="3600" b="1" spc="380" baseline="0" noProof="1">
              <a:solidFill>
                <a:schemeClr val="bg2"/>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itle 6"/>
          <p:cNvSpPr txBox="1"/>
          <p:nvPr>
            <p:custDataLst>
              <p:tags r:id="rId10"/>
            </p:custDataLst>
          </p:nvPr>
        </p:nvSpPr>
        <p:spPr>
          <a:xfrm>
            <a:off x="2574925" y="1279525"/>
            <a:ext cx="7496175" cy="4349115"/>
          </a:xfrm>
          <a:prstGeom prst="rect">
            <a:avLst/>
          </a:prstGeom>
          <a:solidFill>
            <a:schemeClr val="accent1"/>
          </a:solidFill>
          <a:ln w="3175">
            <a:noFill/>
            <a:prstDash val="dash"/>
          </a:ln>
        </p:spPr>
        <p:txBody>
          <a:bodyPr wrap="square" lIns="68580" tIns="34290" rIns="68580" bIns="3429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algn="l" fontAlgn="ctr">
              <a:lnSpc>
                <a:spcPct val="120000"/>
              </a:lnSpc>
              <a:spcBef>
                <a:spcPts val="0"/>
              </a:spcBef>
              <a:spcAft>
                <a:spcPts val="0"/>
              </a:spcAft>
              <a:buSzPct val="100000"/>
              <a:buFont typeface="+mj-ea"/>
            </a:pPr>
            <a:r>
              <a:rPr altLang="zh-CN" sz="1600" strike="noStrike" spc="160" noProof="1">
                <a:ln w="3175">
                  <a:noFill/>
                  <a:prstDash val="dash"/>
                </a:ln>
                <a:solidFill>
                  <a:schemeClr val="bg2"/>
                </a:solidFill>
                <a:latin typeface="微软雅黑" panose="020B0503020204020204" pitchFamily="34" charset="-122"/>
                <a:ea typeface="微软雅黑" panose="020B0503020204020204" pitchFamily="34" charset="-122"/>
                <a:cs typeface="微软雅黑" panose="020B0503020204020204" pitchFamily="34" charset="-122"/>
                <a:sym typeface="+mn-ea"/>
              </a:rPr>
              <a:t>2.1</a:t>
            </a:r>
            <a:r>
              <a:rPr lang="zh-CN" altLang="en-US" sz="1600" strike="noStrike" spc="160" noProof="1">
                <a:ln w="3175">
                  <a:noFill/>
                  <a:prstDash val="dash"/>
                </a:ln>
                <a:solidFill>
                  <a:schemeClr val="bg2"/>
                </a:solidFill>
                <a:latin typeface="微软雅黑" panose="020B0503020204020204" pitchFamily="34" charset="-122"/>
                <a:ea typeface="微软雅黑" panose="020B0503020204020204" pitchFamily="34" charset="-122"/>
                <a:cs typeface="微软雅黑" panose="020B0503020204020204" pitchFamily="34" charset="-122"/>
                <a:sym typeface="+mn-ea"/>
              </a:rPr>
              <a:t>县食品安全突发事件应急指挥机构</a:t>
            </a:r>
            <a:endParaRPr lang="zh-CN" altLang="en-US" sz="1600" strike="noStrike" spc="160" noProof="1">
              <a:ln w="3175">
                <a:noFill/>
                <a:prstDash val="dash"/>
              </a:ln>
              <a:solidFill>
                <a:schemeClr val="bg2"/>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533400" lvl="1" indent="-254000" algn="l" fontAlgn="ctr">
              <a:lnSpc>
                <a:spcPct val="120000"/>
              </a:lnSpc>
              <a:spcBef>
                <a:spcPts val="0"/>
              </a:spcBef>
              <a:spcAft>
                <a:spcPts val="0"/>
              </a:spcAft>
              <a:buSzPct val="100000"/>
              <a:buFont typeface="Arial" panose="020B0604020202020204" pitchFamily="34" charset="0"/>
              <a:buChar char="○"/>
            </a:pPr>
            <a:r>
              <a:rPr lang="zh-CN" altLang="en-US" sz="1600" strike="noStrike" spc="160" noProof="1" dirty="0">
                <a:ln w="3175">
                  <a:noFill/>
                  <a:prstDash val="dash"/>
                </a:ln>
                <a:solidFill>
                  <a:schemeClr val="bg2"/>
                </a:solidFill>
                <a:latin typeface="微软雅黑" panose="020B0503020204020204" pitchFamily="34" charset="-122"/>
                <a:ea typeface="微软雅黑" panose="020B0503020204020204" pitchFamily="34" charset="-122"/>
                <a:cs typeface="微软雅黑" panose="020B0503020204020204" pitchFamily="34" charset="-122"/>
              </a:rPr>
              <a:t>县食品安全突发事件应急指挥机构为县较大及以上县市场监管事件应急指挥部（以下简称“县指挥部”）。</a:t>
            </a:r>
            <a:endParaRPr lang="zh-CN" altLang="en-US" sz="1600" strike="noStrike" spc="160" noProof="1" dirty="0">
              <a:ln w="3175">
                <a:noFill/>
                <a:prstDash val="dash"/>
              </a:ln>
              <a:solidFill>
                <a:schemeClr val="bg2"/>
              </a:solidFill>
              <a:latin typeface="微软雅黑" panose="020B0503020204020204" pitchFamily="34" charset="-122"/>
              <a:ea typeface="微软雅黑" panose="020B0503020204020204" pitchFamily="34" charset="-122"/>
              <a:cs typeface="微软雅黑" panose="020B0503020204020204" pitchFamily="34" charset="-122"/>
            </a:endParaRPr>
          </a:p>
          <a:p>
            <a:pPr marL="533400" lvl="1" indent="-254000" algn="l" fontAlgn="ctr">
              <a:lnSpc>
                <a:spcPct val="120000"/>
              </a:lnSpc>
              <a:spcBef>
                <a:spcPts val="0"/>
              </a:spcBef>
              <a:spcAft>
                <a:spcPts val="0"/>
              </a:spcAft>
              <a:buSzPct val="100000"/>
              <a:buFont typeface="Arial" panose="020B0604020202020204" pitchFamily="34" charset="0"/>
              <a:buChar char="○"/>
            </a:pPr>
            <a:r>
              <a:rPr lang="zh-CN" altLang="en-US" sz="1600" strike="noStrike" spc="160" noProof="1" dirty="0">
                <a:ln w="3175">
                  <a:noFill/>
                  <a:prstDash val="dash"/>
                </a:ln>
                <a:solidFill>
                  <a:schemeClr val="bg2"/>
                </a:solidFill>
                <a:latin typeface="微软雅黑" panose="020B0503020204020204" pitchFamily="34" charset="-122"/>
                <a:ea typeface="微软雅黑" panose="020B0503020204020204" pitchFamily="34" charset="-122"/>
                <a:cs typeface="微软雅黑" panose="020B0503020204020204" pitchFamily="34" charset="-122"/>
              </a:rPr>
              <a:t>指挥长由分管食品安全工作的副县长担任。</a:t>
            </a:r>
            <a:endParaRPr lang="zh-CN" altLang="en-US" sz="1600" strike="noStrike" spc="160" noProof="1" dirty="0">
              <a:ln w="3175">
                <a:noFill/>
                <a:prstDash val="dash"/>
              </a:ln>
              <a:solidFill>
                <a:schemeClr val="bg2"/>
              </a:solidFill>
              <a:latin typeface="微软雅黑" panose="020B0503020204020204" pitchFamily="34" charset="-122"/>
              <a:ea typeface="微软雅黑" panose="020B0503020204020204" pitchFamily="34" charset="-122"/>
              <a:cs typeface="微软雅黑" panose="020B0503020204020204" pitchFamily="34" charset="-122"/>
            </a:endParaRPr>
          </a:p>
          <a:p>
            <a:pPr marL="533400" lvl="1" indent="-254000" algn="l" fontAlgn="ctr">
              <a:lnSpc>
                <a:spcPct val="120000"/>
              </a:lnSpc>
              <a:spcBef>
                <a:spcPts val="0"/>
              </a:spcBef>
              <a:spcAft>
                <a:spcPts val="0"/>
              </a:spcAft>
              <a:buSzPct val="100000"/>
              <a:buFont typeface="Arial" panose="020B0604020202020204" pitchFamily="34" charset="0"/>
              <a:buChar char="○"/>
            </a:pPr>
            <a:r>
              <a:rPr lang="zh-CN" altLang="en-US" sz="1600" strike="noStrike" spc="160" noProof="1" dirty="0">
                <a:ln w="3175">
                  <a:noFill/>
                  <a:prstDash val="dash"/>
                </a:ln>
                <a:solidFill>
                  <a:schemeClr val="bg2"/>
                </a:solidFill>
                <a:latin typeface="微软雅黑" panose="020B0503020204020204" pitchFamily="34" charset="-122"/>
                <a:ea typeface="微软雅黑" panose="020B0503020204020204" pitchFamily="34" charset="-122"/>
                <a:cs typeface="微软雅黑" panose="020B0503020204020204" pitchFamily="34" charset="-122"/>
              </a:rPr>
              <a:t>副指挥长由县人民政府政府办副主任、县市场监管局局长、县应急管理局局长、县卫生和体育局、县消防救援大队大队长担任。</a:t>
            </a:r>
            <a:endParaRPr lang="zh-CN" altLang="en-US" sz="1600" strike="noStrike" spc="160" noProof="1" dirty="0">
              <a:ln w="3175">
                <a:noFill/>
                <a:prstDash val="dash"/>
              </a:ln>
              <a:solidFill>
                <a:schemeClr val="bg2"/>
              </a:solidFill>
              <a:latin typeface="微软雅黑" panose="020B0503020204020204" pitchFamily="34" charset="-122"/>
              <a:ea typeface="微软雅黑" panose="020B0503020204020204" pitchFamily="34" charset="-122"/>
              <a:cs typeface="微软雅黑" panose="020B0503020204020204" pitchFamily="34" charset="-122"/>
            </a:endParaRPr>
          </a:p>
          <a:p>
            <a:pPr marL="762000" lvl="2" indent="-228600" algn="l" fontAlgn="ctr">
              <a:lnSpc>
                <a:spcPct val="120000"/>
              </a:lnSpc>
              <a:spcBef>
                <a:spcPts val="0"/>
              </a:spcBef>
              <a:spcAft>
                <a:spcPts val="0"/>
              </a:spcAft>
              <a:buSzPct val="100000"/>
              <a:buFont typeface="Arial" panose="020B0604020202020204" pitchFamily="34" charset="0"/>
              <a:buChar char="●"/>
            </a:pPr>
            <a:r>
              <a:rPr lang="zh-CN" altLang="en-US" sz="1600" strike="noStrike" spc="200" noProof="1" dirty="0">
                <a:ln w="3175">
                  <a:noFill/>
                  <a:prstDash val="dash"/>
                </a:ln>
                <a:solidFill>
                  <a:schemeClr val="bg2"/>
                </a:solidFill>
                <a:latin typeface="微软雅黑" panose="020B0503020204020204" pitchFamily="34" charset="-122"/>
                <a:ea typeface="微软雅黑" panose="020B0503020204020204" pitchFamily="34" charset="-122"/>
                <a:cs typeface="微软雅黑" panose="020B0503020204020204" pitchFamily="34" charset="-122"/>
              </a:rPr>
              <a:t>成员单位：县市场监管局、县委宣传部、县委统战部、县政法委、县公安局、县民政局、县住建局、县农业农村局、县文化和旅游局、县卫生和体育局、市生态环境局泽州分局、县财政局、县交通运输局、县畜牧兽医中心、县教育局、县工信局、县司法局、县林业局、县应急局、县发改局、县综检中心、县蔬菜事业服务中心、县联社等。</a:t>
            </a:r>
            <a:endParaRPr lang="zh-CN" altLang="en-US" sz="1600" strike="noStrike" spc="200" noProof="1" dirty="0">
              <a:ln w="3175">
                <a:noFill/>
                <a:prstDash val="dash"/>
              </a:ln>
              <a:solidFill>
                <a:schemeClr val="bg2"/>
              </a:solidFill>
              <a:latin typeface="微软雅黑" panose="020B0503020204020204" pitchFamily="34" charset="-122"/>
              <a:ea typeface="微软雅黑" panose="020B0503020204020204" pitchFamily="34" charset="-122"/>
              <a:cs typeface="微软雅黑" panose="020B0503020204020204" pitchFamily="34" charset="-122"/>
            </a:endParaRPr>
          </a:p>
          <a:p>
            <a:pPr marL="533400" lvl="1" indent="-254000" algn="l" fontAlgn="ctr">
              <a:lnSpc>
                <a:spcPct val="120000"/>
              </a:lnSpc>
              <a:spcBef>
                <a:spcPts val="0"/>
              </a:spcBef>
              <a:spcAft>
                <a:spcPts val="0"/>
              </a:spcAft>
              <a:buSzPct val="100000"/>
              <a:buFont typeface="Arial" panose="020B0604020202020204" pitchFamily="34" charset="0"/>
              <a:buChar char="○"/>
            </a:pPr>
            <a:r>
              <a:rPr lang="zh-CN" altLang="en-US" sz="1600" strike="noStrike" spc="160" noProof="1" dirty="0">
                <a:ln w="3175">
                  <a:noFill/>
                  <a:prstDash val="dash"/>
                </a:ln>
                <a:solidFill>
                  <a:schemeClr val="bg2"/>
                </a:solidFill>
                <a:latin typeface="微软雅黑" panose="020B0503020204020204" pitchFamily="34" charset="-122"/>
                <a:ea typeface="微软雅黑" panose="020B0503020204020204" pitchFamily="34" charset="-122"/>
                <a:cs typeface="微软雅黑" panose="020B0503020204020204" pitchFamily="34" charset="-122"/>
              </a:rPr>
              <a:t>县指挥部下设办公室、应急工作组和专家组。办公室设在县市场监管局，办公室主任由县市场监管局局长担任。</a:t>
            </a:r>
            <a:endParaRPr lang="zh-CN" altLang="en-US" sz="1600" strike="noStrike" spc="160" noProof="1" dirty="0">
              <a:ln w="3175">
                <a:noFill/>
                <a:prstDash val="dash"/>
              </a:ln>
              <a:solidFill>
                <a:schemeClr val="bg2"/>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5000">
              <a:srgbClr val="FFFFFF"/>
            </a:gs>
            <a:gs pos="100000">
              <a:schemeClr val="accent1">
                <a:lumMod val="75000"/>
              </a:schemeClr>
            </a:gs>
          </a:gsLst>
          <a:lin ang="5400000" scaled="0"/>
        </a:gradFill>
        <a:effectLst/>
      </p:bgPr>
    </p:bg>
    <p:spTree>
      <p:nvGrpSpPr>
        <p:cNvPr id="1" name=""/>
        <p:cNvGrpSpPr/>
        <p:nvPr/>
      </p:nvGrpSpPr>
      <p:grpSpPr/>
      <p:sp>
        <p:nvSpPr>
          <p:cNvPr id="4" name="任意多边形: 形状 14"/>
          <p:cNvSpPr/>
          <p:nvPr userDrawn="1">
            <p:custDataLst>
              <p:tags r:id="rId1"/>
            </p:custDataLst>
          </p:nvPr>
        </p:nvSpPr>
        <p:spPr>
          <a:xfrm>
            <a:off x="1714500" y="0"/>
            <a:ext cx="468313" cy="384175"/>
          </a:xfrm>
          <a:custGeom>
            <a:avLst/>
            <a:gdLst>
              <a:gd name="connsiteX0" fmla="*/ 0 w 625551"/>
              <a:gd name="connsiteY0" fmla="*/ 0 h 384826"/>
              <a:gd name="connsiteX1" fmla="*/ 625551 w 625551"/>
              <a:gd name="connsiteY1" fmla="*/ 0 h 384826"/>
              <a:gd name="connsiteX2" fmla="*/ 625551 w 625551"/>
              <a:gd name="connsiteY2" fmla="*/ 280565 h 384826"/>
              <a:gd name="connsiteX3" fmla="*/ 521290 w 625551"/>
              <a:gd name="connsiteY3" fmla="*/ 384826 h 384826"/>
              <a:gd name="connsiteX4" fmla="*/ 104261 w 625551"/>
              <a:gd name="connsiteY4" fmla="*/ 384826 h 384826"/>
              <a:gd name="connsiteX5" fmla="*/ 0 w 625551"/>
              <a:gd name="connsiteY5" fmla="*/ 280565 h 38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5551" h="384826">
                <a:moveTo>
                  <a:pt x="0" y="0"/>
                </a:moveTo>
                <a:lnTo>
                  <a:pt x="625551" y="0"/>
                </a:lnTo>
                <a:lnTo>
                  <a:pt x="625551" y="280565"/>
                </a:lnTo>
                <a:cubicBezTo>
                  <a:pt x="625551" y="338147"/>
                  <a:pt x="578872" y="384826"/>
                  <a:pt x="521290" y="384826"/>
                </a:cubicBezTo>
                <a:lnTo>
                  <a:pt x="104261" y="384826"/>
                </a:lnTo>
                <a:cubicBezTo>
                  <a:pt x="46679" y="384826"/>
                  <a:pt x="0" y="338147"/>
                  <a:pt x="0" y="28056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fontAlgn="base"/>
            <a:endParaRPr kumimoji="1" lang="zh-CN" altLang="en-US" sz="1350" strike="noStrike" noProof="1">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3" name="任意多边形: 形状 15"/>
          <p:cNvSpPr/>
          <p:nvPr userDrawn="1">
            <p:custDataLst>
              <p:tags r:id="rId2"/>
            </p:custDataLst>
          </p:nvPr>
        </p:nvSpPr>
        <p:spPr>
          <a:xfrm>
            <a:off x="10072688" y="5784850"/>
            <a:ext cx="385763" cy="1073150"/>
          </a:xfrm>
          <a:custGeom>
            <a:avLst/>
            <a:gdLst>
              <a:gd name="connsiteX0" fmla="*/ 85680 w 514069"/>
              <a:gd name="connsiteY0" fmla="*/ 0 h 1073154"/>
              <a:gd name="connsiteX1" fmla="*/ 428389 w 514069"/>
              <a:gd name="connsiteY1" fmla="*/ 0 h 1073154"/>
              <a:gd name="connsiteX2" fmla="*/ 514069 w 514069"/>
              <a:gd name="connsiteY2" fmla="*/ 85680 h 1073154"/>
              <a:gd name="connsiteX3" fmla="*/ 514069 w 514069"/>
              <a:gd name="connsiteY3" fmla="*/ 1073154 h 1073154"/>
              <a:gd name="connsiteX4" fmla="*/ 0 w 514069"/>
              <a:gd name="connsiteY4" fmla="*/ 1073154 h 1073154"/>
              <a:gd name="connsiteX5" fmla="*/ 0 w 514069"/>
              <a:gd name="connsiteY5" fmla="*/ 85680 h 1073154"/>
              <a:gd name="connsiteX6" fmla="*/ 85680 w 514069"/>
              <a:gd name="connsiteY6" fmla="*/ 0 h 1073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069" h="1073154">
                <a:moveTo>
                  <a:pt x="85680" y="0"/>
                </a:moveTo>
                <a:lnTo>
                  <a:pt x="428389" y="0"/>
                </a:lnTo>
                <a:cubicBezTo>
                  <a:pt x="475709" y="0"/>
                  <a:pt x="514069" y="38360"/>
                  <a:pt x="514069" y="85680"/>
                </a:cubicBezTo>
                <a:lnTo>
                  <a:pt x="514069" y="1073154"/>
                </a:lnTo>
                <a:lnTo>
                  <a:pt x="0" y="1073154"/>
                </a:lnTo>
                <a:lnTo>
                  <a:pt x="0" y="85680"/>
                </a:lnTo>
                <a:cubicBezTo>
                  <a:pt x="0" y="38360"/>
                  <a:pt x="38360" y="0"/>
                  <a:pt x="8568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fontAlgn="base"/>
            <a:endParaRPr kumimoji="1" lang="zh-CN" altLang="en-US" sz="1350" strike="noStrike" noProof="1">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16" name="矩形 15"/>
          <p:cNvSpPr/>
          <p:nvPr>
            <p:custDataLst>
              <p:tags r:id="rId3"/>
            </p:custDataLst>
          </p:nvPr>
        </p:nvSpPr>
        <p:spPr>
          <a:xfrm>
            <a:off x="1524000" y="1831975"/>
            <a:ext cx="9144000" cy="4500563"/>
          </a:xfrm>
          <a:prstGeom prst="rect">
            <a:avLst/>
          </a:prstGeom>
          <a:solidFill>
            <a:schemeClr val="accent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lnSpc>
                <a:spcPct val="120000"/>
              </a:lnSpc>
            </a:pPr>
            <a:endParaRPr kumimoji="1" lang="zh-CN" altLang="en-US" sz="1200" b="1" strike="noStrike" noProof="1" dirty="0">
              <a:solidFill>
                <a:schemeClr val="lt1"/>
              </a:solidFill>
              <a:latin typeface="微软雅黑" panose="020B0503020204020204" pitchFamily="34" charset="-122"/>
              <a:ea typeface="微软雅黑" panose="020B0503020204020204" pitchFamily="34" charset="-122"/>
            </a:endParaRPr>
          </a:p>
        </p:txBody>
      </p:sp>
      <p:sp>
        <p:nvSpPr>
          <p:cNvPr id="17" name="矩形 16"/>
          <p:cNvSpPr/>
          <p:nvPr>
            <p:custDataLst>
              <p:tags r:id="rId4"/>
            </p:custDataLst>
          </p:nvPr>
        </p:nvSpPr>
        <p:spPr>
          <a:xfrm>
            <a:off x="1524000" y="1673225"/>
            <a:ext cx="9144000" cy="4408488"/>
          </a:xfrm>
          <a:prstGeom prst="rect">
            <a:avLst/>
          </a:prstGeom>
          <a:solidFill>
            <a:schemeClr val="lt1">
              <a:alpha val="51000"/>
            </a:schemeClr>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lnSpc>
                <a:spcPct val="120000"/>
              </a:lnSpc>
            </a:pPr>
            <a:endParaRPr kumimoji="1" lang="zh-CN" altLang="en-US" sz="1200" b="1" strike="noStrike" noProof="1" dirty="0">
              <a:solidFill>
                <a:schemeClr val="lt1"/>
              </a:solidFill>
              <a:latin typeface="微软雅黑" panose="020B0503020204020204" pitchFamily="34" charset="-122"/>
              <a:ea typeface="微软雅黑" panose="020B0503020204020204" pitchFamily="34" charset="-122"/>
            </a:endParaRPr>
          </a:p>
        </p:txBody>
      </p:sp>
      <p:sp>
        <p:nvSpPr>
          <p:cNvPr id="91" name="任意多边形: 形状 90"/>
          <p:cNvSpPr/>
          <p:nvPr>
            <p:custDataLst>
              <p:tags r:id="rId5"/>
            </p:custDataLst>
          </p:nvPr>
        </p:nvSpPr>
        <p:spPr>
          <a:xfrm>
            <a:off x="9431338" y="5811838"/>
            <a:ext cx="1236663" cy="658813"/>
          </a:xfrm>
          <a:custGeom>
            <a:avLst/>
            <a:gdLst>
              <a:gd name="connsiteX0" fmla="*/ 1233285 w 1261746"/>
              <a:gd name="connsiteY0" fmla="*/ 602227 h 659131"/>
              <a:gd name="connsiteX1" fmla="*/ 1261746 w 1261746"/>
              <a:gd name="connsiteY1" fmla="*/ 630679 h 659131"/>
              <a:gd name="connsiteX2" fmla="*/ 1233285 w 1261746"/>
              <a:gd name="connsiteY2" fmla="*/ 659131 h 659131"/>
              <a:gd name="connsiteX3" fmla="*/ 1204824 w 1261746"/>
              <a:gd name="connsiteY3" fmla="*/ 630679 h 659131"/>
              <a:gd name="connsiteX4" fmla="*/ 1233285 w 1261746"/>
              <a:gd name="connsiteY4" fmla="*/ 602227 h 659131"/>
              <a:gd name="connsiteX5" fmla="*/ 1112803 w 1261746"/>
              <a:gd name="connsiteY5" fmla="*/ 602227 h 659131"/>
              <a:gd name="connsiteX6" fmla="*/ 1141264 w 1261746"/>
              <a:gd name="connsiteY6" fmla="*/ 630679 h 659131"/>
              <a:gd name="connsiteX7" fmla="*/ 1112803 w 1261746"/>
              <a:gd name="connsiteY7" fmla="*/ 659131 h 659131"/>
              <a:gd name="connsiteX8" fmla="*/ 1084342 w 1261746"/>
              <a:gd name="connsiteY8" fmla="*/ 630679 h 659131"/>
              <a:gd name="connsiteX9" fmla="*/ 1112803 w 1261746"/>
              <a:gd name="connsiteY9" fmla="*/ 602227 h 659131"/>
              <a:gd name="connsiteX10" fmla="*/ 992320 w 1261746"/>
              <a:gd name="connsiteY10" fmla="*/ 602227 h 659131"/>
              <a:gd name="connsiteX11" fmla="*/ 1020781 w 1261746"/>
              <a:gd name="connsiteY11" fmla="*/ 630679 h 659131"/>
              <a:gd name="connsiteX12" fmla="*/ 992320 w 1261746"/>
              <a:gd name="connsiteY12" fmla="*/ 659131 h 659131"/>
              <a:gd name="connsiteX13" fmla="*/ 963859 w 1261746"/>
              <a:gd name="connsiteY13" fmla="*/ 630679 h 659131"/>
              <a:gd name="connsiteX14" fmla="*/ 992320 w 1261746"/>
              <a:gd name="connsiteY14" fmla="*/ 602227 h 659131"/>
              <a:gd name="connsiteX15" fmla="*/ 871838 w 1261746"/>
              <a:gd name="connsiteY15" fmla="*/ 602227 h 659131"/>
              <a:gd name="connsiteX16" fmla="*/ 900299 w 1261746"/>
              <a:gd name="connsiteY16" fmla="*/ 630679 h 659131"/>
              <a:gd name="connsiteX17" fmla="*/ 871838 w 1261746"/>
              <a:gd name="connsiteY17" fmla="*/ 659131 h 659131"/>
              <a:gd name="connsiteX18" fmla="*/ 843377 w 1261746"/>
              <a:gd name="connsiteY18" fmla="*/ 630679 h 659131"/>
              <a:gd name="connsiteX19" fmla="*/ 871838 w 1261746"/>
              <a:gd name="connsiteY19" fmla="*/ 602227 h 659131"/>
              <a:gd name="connsiteX20" fmla="*/ 751356 w 1261746"/>
              <a:gd name="connsiteY20" fmla="*/ 602227 h 659131"/>
              <a:gd name="connsiteX21" fmla="*/ 779817 w 1261746"/>
              <a:gd name="connsiteY21" fmla="*/ 630679 h 659131"/>
              <a:gd name="connsiteX22" fmla="*/ 751356 w 1261746"/>
              <a:gd name="connsiteY22" fmla="*/ 659131 h 659131"/>
              <a:gd name="connsiteX23" fmla="*/ 722895 w 1261746"/>
              <a:gd name="connsiteY23" fmla="*/ 630679 h 659131"/>
              <a:gd name="connsiteX24" fmla="*/ 751356 w 1261746"/>
              <a:gd name="connsiteY24" fmla="*/ 602227 h 659131"/>
              <a:gd name="connsiteX25" fmla="*/ 630873 w 1261746"/>
              <a:gd name="connsiteY25" fmla="*/ 602227 h 659131"/>
              <a:gd name="connsiteX26" fmla="*/ 659334 w 1261746"/>
              <a:gd name="connsiteY26" fmla="*/ 630679 h 659131"/>
              <a:gd name="connsiteX27" fmla="*/ 630873 w 1261746"/>
              <a:gd name="connsiteY27" fmla="*/ 659131 h 659131"/>
              <a:gd name="connsiteX28" fmla="*/ 602412 w 1261746"/>
              <a:gd name="connsiteY28" fmla="*/ 630679 h 659131"/>
              <a:gd name="connsiteX29" fmla="*/ 630873 w 1261746"/>
              <a:gd name="connsiteY29" fmla="*/ 602227 h 659131"/>
              <a:gd name="connsiteX30" fmla="*/ 510391 w 1261746"/>
              <a:gd name="connsiteY30" fmla="*/ 602227 h 659131"/>
              <a:gd name="connsiteX31" fmla="*/ 538852 w 1261746"/>
              <a:gd name="connsiteY31" fmla="*/ 630679 h 659131"/>
              <a:gd name="connsiteX32" fmla="*/ 510391 w 1261746"/>
              <a:gd name="connsiteY32" fmla="*/ 659131 h 659131"/>
              <a:gd name="connsiteX33" fmla="*/ 481930 w 1261746"/>
              <a:gd name="connsiteY33" fmla="*/ 630679 h 659131"/>
              <a:gd name="connsiteX34" fmla="*/ 510391 w 1261746"/>
              <a:gd name="connsiteY34" fmla="*/ 602227 h 659131"/>
              <a:gd name="connsiteX35" fmla="*/ 389908 w 1261746"/>
              <a:gd name="connsiteY35" fmla="*/ 602227 h 659131"/>
              <a:gd name="connsiteX36" fmla="*/ 418369 w 1261746"/>
              <a:gd name="connsiteY36" fmla="*/ 630679 h 659131"/>
              <a:gd name="connsiteX37" fmla="*/ 389908 w 1261746"/>
              <a:gd name="connsiteY37" fmla="*/ 659131 h 659131"/>
              <a:gd name="connsiteX38" fmla="*/ 361447 w 1261746"/>
              <a:gd name="connsiteY38" fmla="*/ 630679 h 659131"/>
              <a:gd name="connsiteX39" fmla="*/ 389908 w 1261746"/>
              <a:gd name="connsiteY39" fmla="*/ 602227 h 659131"/>
              <a:gd name="connsiteX40" fmla="*/ 269426 w 1261746"/>
              <a:gd name="connsiteY40" fmla="*/ 602227 h 659131"/>
              <a:gd name="connsiteX41" fmla="*/ 297887 w 1261746"/>
              <a:gd name="connsiteY41" fmla="*/ 630679 h 659131"/>
              <a:gd name="connsiteX42" fmla="*/ 269426 w 1261746"/>
              <a:gd name="connsiteY42" fmla="*/ 659131 h 659131"/>
              <a:gd name="connsiteX43" fmla="*/ 240965 w 1261746"/>
              <a:gd name="connsiteY43" fmla="*/ 630679 h 659131"/>
              <a:gd name="connsiteX44" fmla="*/ 269426 w 1261746"/>
              <a:gd name="connsiteY44" fmla="*/ 602227 h 659131"/>
              <a:gd name="connsiteX45" fmla="*/ 148943 w 1261746"/>
              <a:gd name="connsiteY45" fmla="*/ 602227 h 659131"/>
              <a:gd name="connsiteX46" fmla="*/ 177404 w 1261746"/>
              <a:gd name="connsiteY46" fmla="*/ 630679 h 659131"/>
              <a:gd name="connsiteX47" fmla="*/ 148943 w 1261746"/>
              <a:gd name="connsiteY47" fmla="*/ 659131 h 659131"/>
              <a:gd name="connsiteX48" fmla="*/ 120482 w 1261746"/>
              <a:gd name="connsiteY48" fmla="*/ 630679 h 659131"/>
              <a:gd name="connsiteX49" fmla="*/ 148943 w 1261746"/>
              <a:gd name="connsiteY49" fmla="*/ 602227 h 659131"/>
              <a:gd name="connsiteX50" fmla="*/ 28461 w 1261746"/>
              <a:gd name="connsiteY50" fmla="*/ 602227 h 659131"/>
              <a:gd name="connsiteX51" fmla="*/ 56922 w 1261746"/>
              <a:gd name="connsiteY51" fmla="*/ 630679 h 659131"/>
              <a:gd name="connsiteX52" fmla="*/ 28461 w 1261746"/>
              <a:gd name="connsiteY52" fmla="*/ 659131 h 659131"/>
              <a:gd name="connsiteX53" fmla="*/ 0 w 1261746"/>
              <a:gd name="connsiteY53" fmla="*/ 630679 h 659131"/>
              <a:gd name="connsiteX54" fmla="*/ 28461 w 1261746"/>
              <a:gd name="connsiteY54" fmla="*/ 602227 h 659131"/>
              <a:gd name="connsiteX55" fmla="*/ 1233285 w 1261746"/>
              <a:gd name="connsiteY55" fmla="*/ 481781 h 659131"/>
              <a:gd name="connsiteX56" fmla="*/ 1261746 w 1261746"/>
              <a:gd name="connsiteY56" fmla="*/ 510233 h 659131"/>
              <a:gd name="connsiteX57" fmla="*/ 1233285 w 1261746"/>
              <a:gd name="connsiteY57" fmla="*/ 538685 h 659131"/>
              <a:gd name="connsiteX58" fmla="*/ 1204824 w 1261746"/>
              <a:gd name="connsiteY58" fmla="*/ 510233 h 659131"/>
              <a:gd name="connsiteX59" fmla="*/ 1233285 w 1261746"/>
              <a:gd name="connsiteY59" fmla="*/ 481781 h 659131"/>
              <a:gd name="connsiteX60" fmla="*/ 1112803 w 1261746"/>
              <a:gd name="connsiteY60" fmla="*/ 481781 h 659131"/>
              <a:gd name="connsiteX61" fmla="*/ 1141264 w 1261746"/>
              <a:gd name="connsiteY61" fmla="*/ 510233 h 659131"/>
              <a:gd name="connsiteX62" fmla="*/ 1112803 w 1261746"/>
              <a:gd name="connsiteY62" fmla="*/ 538685 h 659131"/>
              <a:gd name="connsiteX63" fmla="*/ 1084342 w 1261746"/>
              <a:gd name="connsiteY63" fmla="*/ 510233 h 659131"/>
              <a:gd name="connsiteX64" fmla="*/ 1112803 w 1261746"/>
              <a:gd name="connsiteY64" fmla="*/ 481781 h 659131"/>
              <a:gd name="connsiteX65" fmla="*/ 992320 w 1261746"/>
              <a:gd name="connsiteY65" fmla="*/ 481781 h 659131"/>
              <a:gd name="connsiteX66" fmla="*/ 1020781 w 1261746"/>
              <a:gd name="connsiteY66" fmla="*/ 510233 h 659131"/>
              <a:gd name="connsiteX67" fmla="*/ 992320 w 1261746"/>
              <a:gd name="connsiteY67" fmla="*/ 538685 h 659131"/>
              <a:gd name="connsiteX68" fmla="*/ 963859 w 1261746"/>
              <a:gd name="connsiteY68" fmla="*/ 510233 h 659131"/>
              <a:gd name="connsiteX69" fmla="*/ 992320 w 1261746"/>
              <a:gd name="connsiteY69" fmla="*/ 481781 h 659131"/>
              <a:gd name="connsiteX70" fmla="*/ 871838 w 1261746"/>
              <a:gd name="connsiteY70" fmla="*/ 481781 h 659131"/>
              <a:gd name="connsiteX71" fmla="*/ 900299 w 1261746"/>
              <a:gd name="connsiteY71" fmla="*/ 510233 h 659131"/>
              <a:gd name="connsiteX72" fmla="*/ 871838 w 1261746"/>
              <a:gd name="connsiteY72" fmla="*/ 538685 h 659131"/>
              <a:gd name="connsiteX73" fmla="*/ 843377 w 1261746"/>
              <a:gd name="connsiteY73" fmla="*/ 510233 h 659131"/>
              <a:gd name="connsiteX74" fmla="*/ 871838 w 1261746"/>
              <a:gd name="connsiteY74" fmla="*/ 481781 h 659131"/>
              <a:gd name="connsiteX75" fmla="*/ 751356 w 1261746"/>
              <a:gd name="connsiteY75" fmla="*/ 481781 h 659131"/>
              <a:gd name="connsiteX76" fmla="*/ 779817 w 1261746"/>
              <a:gd name="connsiteY76" fmla="*/ 510233 h 659131"/>
              <a:gd name="connsiteX77" fmla="*/ 751356 w 1261746"/>
              <a:gd name="connsiteY77" fmla="*/ 538685 h 659131"/>
              <a:gd name="connsiteX78" fmla="*/ 722895 w 1261746"/>
              <a:gd name="connsiteY78" fmla="*/ 510233 h 659131"/>
              <a:gd name="connsiteX79" fmla="*/ 751356 w 1261746"/>
              <a:gd name="connsiteY79" fmla="*/ 481781 h 659131"/>
              <a:gd name="connsiteX80" fmla="*/ 630873 w 1261746"/>
              <a:gd name="connsiteY80" fmla="*/ 481781 h 659131"/>
              <a:gd name="connsiteX81" fmla="*/ 659334 w 1261746"/>
              <a:gd name="connsiteY81" fmla="*/ 510233 h 659131"/>
              <a:gd name="connsiteX82" fmla="*/ 630873 w 1261746"/>
              <a:gd name="connsiteY82" fmla="*/ 538685 h 659131"/>
              <a:gd name="connsiteX83" fmla="*/ 602412 w 1261746"/>
              <a:gd name="connsiteY83" fmla="*/ 510233 h 659131"/>
              <a:gd name="connsiteX84" fmla="*/ 630873 w 1261746"/>
              <a:gd name="connsiteY84" fmla="*/ 481781 h 659131"/>
              <a:gd name="connsiteX85" fmla="*/ 510391 w 1261746"/>
              <a:gd name="connsiteY85" fmla="*/ 481781 h 659131"/>
              <a:gd name="connsiteX86" fmla="*/ 538852 w 1261746"/>
              <a:gd name="connsiteY86" fmla="*/ 510233 h 659131"/>
              <a:gd name="connsiteX87" fmla="*/ 510391 w 1261746"/>
              <a:gd name="connsiteY87" fmla="*/ 538685 h 659131"/>
              <a:gd name="connsiteX88" fmla="*/ 481930 w 1261746"/>
              <a:gd name="connsiteY88" fmla="*/ 510233 h 659131"/>
              <a:gd name="connsiteX89" fmla="*/ 510391 w 1261746"/>
              <a:gd name="connsiteY89" fmla="*/ 481781 h 659131"/>
              <a:gd name="connsiteX90" fmla="*/ 389908 w 1261746"/>
              <a:gd name="connsiteY90" fmla="*/ 481781 h 659131"/>
              <a:gd name="connsiteX91" fmla="*/ 418369 w 1261746"/>
              <a:gd name="connsiteY91" fmla="*/ 510233 h 659131"/>
              <a:gd name="connsiteX92" fmla="*/ 389908 w 1261746"/>
              <a:gd name="connsiteY92" fmla="*/ 538685 h 659131"/>
              <a:gd name="connsiteX93" fmla="*/ 361447 w 1261746"/>
              <a:gd name="connsiteY93" fmla="*/ 510233 h 659131"/>
              <a:gd name="connsiteX94" fmla="*/ 389908 w 1261746"/>
              <a:gd name="connsiteY94" fmla="*/ 481781 h 659131"/>
              <a:gd name="connsiteX95" fmla="*/ 269426 w 1261746"/>
              <a:gd name="connsiteY95" fmla="*/ 481781 h 659131"/>
              <a:gd name="connsiteX96" fmla="*/ 297887 w 1261746"/>
              <a:gd name="connsiteY96" fmla="*/ 510233 h 659131"/>
              <a:gd name="connsiteX97" fmla="*/ 269426 w 1261746"/>
              <a:gd name="connsiteY97" fmla="*/ 538685 h 659131"/>
              <a:gd name="connsiteX98" fmla="*/ 240965 w 1261746"/>
              <a:gd name="connsiteY98" fmla="*/ 510233 h 659131"/>
              <a:gd name="connsiteX99" fmla="*/ 269426 w 1261746"/>
              <a:gd name="connsiteY99" fmla="*/ 481781 h 659131"/>
              <a:gd name="connsiteX100" fmla="*/ 148943 w 1261746"/>
              <a:gd name="connsiteY100" fmla="*/ 481781 h 659131"/>
              <a:gd name="connsiteX101" fmla="*/ 177404 w 1261746"/>
              <a:gd name="connsiteY101" fmla="*/ 510233 h 659131"/>
              <a:gd name="connsiteX102" fmla="*/ 148943 w 1261746"/>
              <a:gd name="connsiteY102" fmla="*/ 538685 h 659131"/>
              <a:gd name="connsiteX103" fmla="*/ 120482 w 1261746"/>
              <a:gd name="connsiteY103" fmla="*/ 510233 h 659131"/>
              <a:gd name="connsiteX104" fmla="*/ 148943 w 1261746"/>
              <a:gd name="connsiteY104" fmla="*/ 481781 h 659131"/>
              <a:gd name="connsiteX105" fmla="*/ 28461 w 1261746"/>
              <a:gd name="connsiteY105" fmla="*/ 481781 h 659131"/>
              <a:gd name="connsiteX106" fmla="*/ 56922 w 1261746"/>
              <a:gd name="connsiteY106" fmla="*/ 510233 h 659131"/>
              <a:gd name="connsiteX107" fmla="*/ 28461 w 1261746"/>
              <a:gd name="connsiteY107" fmla="*/ 538685 h 659131"/>
              <a:gd name="connsiteX108" fmla="*/ 0 w 1261746"/>
              <a:gd name="connsiteY108" fmla="*/ 510233 h 659131"/>
              <a:gd name="connsiteX109" fmla="*/ 28461 w 1261746"/>
              <a:gd name="connsiteY109" fmla="*/ 481781 h 659131"/>
              <a:gd name="connsiteX110" fmla="*/ 1233285 w 1261746"/>
              <a:gd name="connsiteY110" fmla="*/ 361336 h 659131"/>
              <a:gd name="connsiteX111" fmla="*/ 1261746 w 1261746"/>
              <a:gd name="connsiteY111" fmla="*/ 389788 h 659131"/>
              <a:gd name="connsiteX112" fmla="*/ 1233285 w 1261746"/>
              <a:gd name="connsiteY112" fmla="*/ 418240 h 659131"/>
              <a:gd name="connsiteX113" fmla="*/ 1204824 w 1261746"/>
              <a:gd name="connsiteY113" fmla="*/ 389788 h 659131"/>
              <a:gd name="connsiteX114" fmla="*/ 1233285 w 1261746"/>
              <a:gd name="connsiteY114" fmla="*/ 361336 h 659131"/>
              <a:gd name="connsiteX115" fmla="*/ 1112803 w 1261746"/>
              <a:gd name="connsiteY115" fmla="*/ 361336 h 659131"/>
              <a:gd name="connsiteX116" fmla="*/ 1141264 w 1261746"/>
              <a:gd name="connsiteY116" fmla="*/ 389788 h 659131"/>
              <a:gd name="connsiteX117" fmla="*/ 1112803 w 1261746"/>
              <a:gd name="connsiteY117" fmla="*/ 418240 h 659131"/>
              <a:gd name="connsiteX118" fmla="*/ 1084342 w 1261746"/>
              <a:gd name="connsiteY118" fmla="*/ 389788 h 659131"/>
              <a:gd name="connsiteX119" fmla="*/ 1112803 w 1261746"/>
              <a:gd name="connsiteY119" fmla="*/ 361336 h 659131"/>
              <a:gd name="connsiteX120" fmla="*/ 992320 w 1261746"/>
              <a:gd name="connsiteY120" fmla="*/ 361336 h 659131"/>
              <a:gd name="connsiteX121" fmla="*/ 1020781 w 1261746"/>
              <a:gd name="connsiteY121" fmla="*/ 389788 h 659131"/>
              <a:gd name="connsiteX122" fmla="*/ 992320 w 1261746"/>
              <a:gd name="connsiteY122" fmla="*/ 418240 h 659131"/>
              <a:gd name="connsiteX123" fmla="*/ 963859 w 1261746"/>
              <a:gd name="connsiteY123" fmla="*/ 389788 h 659131"/>
              <a:gd name="connsiteX124" fmla="*/ 992320 w 1261746"/>
              <a:gd name="connsiteY124" fmla="*/ 361336 h 659131"/>
              <a:gd name="connsiteX125" fmla="*/ 871838 w 1261746"/>
              <a:gd name="connsiteY125" fmla="*/ 361336 h 659131"/>
              <a:gd name="connsiteX126" fmla="*/ 900299 w 1261746"/>
              <a:gd name="connsiteY126" fmla="*/ 389788 h 659131"/>
              <a:gd name="connsiteX127" fmla="*/ 871838 w 1261746"/>
              <a:gd name="connsiteY127" fmla="*/ 418240 h 659131"/>
              <a:gd name="connsiteX128" fmla="*/ 843377 w 1261746"/>
              <a:gd name="connsiteY128" fmla="*/ 389788 h 659131"/>
              <a:gd name="connsiteX129" fmla="*/ 871838 w 1261746"/>
              <a:gd name="connsiteY129" fmla="*/ 361336 h 659131"/>
              <a:gd name="connsiteX130" fmla="*/ 751356 w 1261746"/>
              <a:gd name="connsiteY130" fmla="*/ 361336 h 659131"/>
              <a:gd name="connsiteX131" fmla="*/ 779817 w 1261746"/>
              <a:gd name="connsiteY131" fmla="*/ 389788 h 659131"/>
              <a:gd name="connsiteX132" fmla="*/ 751356 w 1261746"/>
              <a:gd name="connsiteY132" fmla="*/ 418240 h 659131"/>
              <a:gd name="connsiteX133" fmla="*/ 722895 w 1261746"/>
              <a:gd name="connsiteY133" fmla="*/ 389788 h 659131"/>
              <a:gd name="connsiteX134" fmla="*/ 751356 w 1261746"/>
              <a:gd name="connsiteY134" fmla="*/ 361336 h 659131"/>
              <a:gd name="connsiteX135" fmla="*/ 630873 w 1261746"/>
              <a:gd name="connsiteY135" fmla="*/ 361336 h 659131"/>
              <a:gd name="connsiteX136" fmla="*/ 659334 w 1261746"/>
              <a:gd name="connsiteY136" fmla="*/ 389788 h 659131"/>
              <a:gd name="connsiteX137" fmla="*/ 630873 w 1261746"/>
              <a:gd name="connsiteY137" fmla="*/ 418240 h 659131"/>
              <a:gd name="connsiteX138" fmla="*/ 602412 w 1261746"/>
              <a:gd name="connsiteY138" fmla="*/ 389788 h 659131"/>
              <a:gd name="connsiteX139" fmla="*/ 630873 w 1261746"/>
              <a:gd name="connsiteY139" fmla="*/ 361336 h 659131"/>
              <a:gd name="connsiteX140" fmla="*/ 510391 w 1261746"/>
              <a:gd name="connsiteY140" fmla="*/ 361336 h 659131"/>
              <a:gd name="connsiteX141" fmla="*/ 538852 w 1261746"/>
              <a:gd name="connsiteY141" fmla="*/ 389788 h 659131"/>
              <a:gd name="connsiteX142" fmla="*/ 510391 w 1261746"/>
              <a:gd name="connsiteY142" fmla="*/ 418240 h 659131"/>
              <a:gd name="connsiteX143" fmla="*/ 481930 w 1261746"/>
              <a:gd name="connsiteY143" fmla="*/ 389788 h 659131"/>
              <a:gd name="connsiteX144" fmla="*/ 510391 w 1261746"/>
              <a:gd name="connsiteY144" fmla="*/ 361336 h 659131"/>
              <a:gd name="connsiteX145" fmla="*/ 389908 w 1261746"/>
              <a:gd name="connsiteY145" fmla="*/ 361336 h 659131"/>
              <a:gd name="connsiteX146" fmla="*/ 418369 w 1261746"/>
              <a:gd name="connsiteY146" fmla="*/ 389788 h 659131"/>
              <a:gd name="connsiteX147" fmla="*/ 389908 w 1261746"/>
              <a:gd name="connsiteY147" fmla="*/ 418240 h 659131"/>
              <a:gd name="connsiteX148" fmla="*/ 361447 w 1261746"/>
              <a:gd name="connsiteY148" fmla="*/ 389788 h 659131"/>
              <a:gd name="connsiteX149" fmla="*/ 389908 w 1261746"/>
              <a:gd name="connsiteY149" fmla="*/ 361336 h 659131"/>
              <a:gd name="connsiteX150" fmla="*/ 269426 w 1261746"/>
              <a:gd name="connsiteY150" fmla="*/ 361336 h 659131"/>
              <a:gd name="connsiteX151" fmla="*/ 297887 w 1261746"/>
              <a:gd name="connsiteY151" fmla="*/ 389788 h 659131"/>
              <a:gd name="connsiteX152" fmla="*/ 269426 w 1261746"/>
              <a:gd name="connsiteY152" fmla="*/ 418240 h 659131"/>
              <a:gd name="connsiteX153" fmla="*/ 240965 w 1261746"/>
              <a:gd name="connsiteY153" fmla="*/ 389788 h 659131"/>
              <a:gd name="connsiteX154" fmla="*/ 269426 w 1261746"/>
              <a:gd name="connsiteY154" fmla="*/ 361336 h 659131"/>
              <a:gd name="connsiteX155" fmla="*/ 148943 w 1261746"/>
              <a:gd name="connsiteY155" fmla="*/ 361336 h 659131"/>
              <a:gd name="connsiteX156" fmla="*/ 177404 w 1261746"/>
              <a:gd name="connsiteY156" fmla="*/ 389788 h 659131"/>
              <a:gd name="connsiteX157" fmla="*/ 148943 w 1261746"/>
              <a:gd name="connsiteY157" fmla="*/ 418240 h 659131"/>
              <a:gd name="connsiteX158" fmla="*/ 120482 w 1261746"/>
              <a:gd name="connsiteY158" fmla="*/ 389788 h 659131"/>
              <a:gd name="connsiteX159" fmla="*/ 148943 w 1261746"/>
              <a:gd name="connsiteY159" fmla="*/ 361336 h 659131"/>
              <a:gd name="connsiteX160" fmla="*/ 28461 w 1261746"/>
              <a:gd name="connsiteY160" fmla="*/ 361336 h 659131"/>
              <a:gd name="connsiteX161" fmla="*/ 56922 w 1261746"/>
              <a:gd name="connsiteY161" fmla="*/ 389788 h 659131"/>
              <a:gd name="connsiteX162" fmla="*/ 28461 w 1261746"/>
              <a:gd name="connsiteY162" fmla="*/ 418240 h 659131"/>
              <a:gd name="connsiteX163" fmla="*/ 0 w 1261746"/>
              <a:gd name="connsiteY163" fmla="*/ 389788 h 659131"/>
              <a:gd name="connsiteX164" fmla="*/ 28461 w 1261746"/>
              <a:gd name="connsiteY164" fmla="*/ 361336 h 659131"/>
              <a:gd name="connsiteX165" fmla="*/ 1233285 w 1261746"/>
              <a:gd name="connsiteY165" fmla="*/ 240891 h 659131"/>
              <a:gd name="connsiteX166" fmla="*/ 1261746 w 1261746"/>
              <a:gd name="connsiteY166" fmla="*/ 269343 h 659131"/>
              <a:gd name="connsiteX167" fmla="*/ 1233285 w 1261746"/>
              <a:gd name="connsiteY167" fmla="*/ 297795 h 659131"/>
              <a:gd name="connsiteX168" fmla="*/ 1204824 w 1261746"/>
              <a:gd name="connsiteY168" fmla="*/ 269343 h 659131"/>
              <a:gd name="connsiteX169" fmla="*/ 1233285 w 1261746"/>
              <a:gd name="connsiteY169" fmla="*/ 240891 h 659131"/>
              <a:gd name="connsiteX170" fmla="*/ 1112803 w 1261746"/>
              <a:gd name="connsiteY170" fmla="*/ 240891 h 659131"/>
              <a:gd name="connsiteX171" fmla="*/ 1141264 w 1261746"/>
              <a:gd name="connsiteY171" fmla="*/ 269343 h 659131"/>
              <a:gd name="connsiteX172" fmla="*/ 1112803 w 1261746"/>
              <a:gd name="connsiteY172" fmla="*/ 297795 h 659131"/>
              <a:gd name="connsiteX173" fmla="*/ 1084342 w 1261746"/>
              <a:gd name="connsiteY173" fmla="*/ 269343 h 659131"/>
              <a:gd name="connsiteX174" fmla="*/ 1112803 w 1261746"/>
              <a:gd name="connsiteY174" fmla="*/ 240891 h 659131"/>
              <a:gd name="connsiteX175" fmla="*/ 992320 w 1261746"/>
              <a:gd name="connsiteY175" fmla="*/ 240891 h 659131"/>
              <a:gd name="connsiteX176" fmla="*/ 1020781 w 1261746"/>
              <a:gd name="connsiteY176" fmla="*/ 269343 h 659131"/>
              <a:gd name="connsiteX177" fmla="*/ 992320 w 1261746"/>
              <a:gd name="connsiteY177" fmla="*/ 297795 h 659131"/>
              <a:gd name="connsiteX178" fmla="*/ 963859 w 1261746"/>
              <a:gd name="connsiteY178" fmla="*/ 269343 h 659131"/>
              <a:gd name="connsiteX179" fmla="*/ 992320 w 1261746"/>
              <a:gd name="connsiteY179" fmla="*/ 240891 h 659131"/>
              <a:gd name="connsiteX180" fmla="*/ 871838 w 1261746"/>
              <a:gd name="connsiteY180" fmla="*/ 240891 h 659131"/>
              <a:gd name="connsiteX181" fmla="*/ 900299 w 1261746"/>
              <a:gd name="connsiteY181" fmla="*/ 269343 h 659131"/>
              <a:gd name="connsiteX182" fmla="*/ 871838 w 1261746"/>
              <a:gd name="connsiteY182" fmla="*/ 297795 h 659131"/>
              <a:gd name="connsiteX183" fmla="*/ 843377 w 1261746"/>
              <a:gd name="connsiteY183" fmla="*/ 269343 h 659131"/>
              <a:gd name="connsiteX184" fmla="*/ 871838 w 1261746"/>
              <a:gd name="connsiteY184" fmla="*/ 240891 h 659131"/>
              <a:gd name="connsiteX185" fmla="*/ 751356 w 1261746"/>
              <a:gd name="connsiteY185" fmla="*/ 240891 h 659131"/>
              <a:gd name="connsiteX186" fmla="*/ 779817 w 1261746"/>
              <a:gd name="connsiteY186" fmla="*/ 269343 h 659131"/>
              <a:gd name="connsiteX187" fmla="*/ 751356 w 1261746"/>
              <a:gd name="connsiteY187" fmla="*/ 297795 h 659131"/>
              <a:gd name="connsiteX188" fmla="*/ 722895 w 1261746"/>
              <a:gd name="connsiteY188" fmla="*/ 269343 h 659131"/>
              <a:gd name="connsiteX189" fmla="*/ 751356 w 1261746"/>
              <a:gd name="connsiteY189" fmla="*/ 240891 h 659131"/>
              <a:gd name="connsiteX190" fmla="*/ 630873 w 1261746"/>
              <a:gd name="connsiteY190" fmla="*/ 240891 h 659131"/>
              <a:gd name="connsiteX191" fmla="*/ 659334 w 1261746"/>
              <a:gd name="connsiteY191" fmla="*/ 269343 h 659131"/>
              <a:gd name="connsiteX192" fmla="*/ 630873 w 1261746"/>
              <a:gd name="connsiteY192" fmla="*/ 297795 h 659131"/>
              <a:gd name="connsiteX193" fmla="*/ 602412 w 1261746"/>
              <a:gd name="connsiteY193" fmla="*/ 269343 h 659131"/>
              <a:gd name="connsiteX194" fmla="*/ 630873 w 1261746"/>
              <a:gd name="connsiteY194" fmla="*/ 240891 h 659131"/>
              <a:gd name="connsiteX195" fmla="*/ 510391 w 1261746"/>
              <a:gd name="connsiteY195" fmla="*/ 240891 h 659131"/>
              <a:gd name="connsiteX196" fmla="*/ 538852 w 1261746"/>
              <a:gd name="connsiteY196" fmla="*/ 269343 h 659131"/>
              <a:gd name="connsiteX197" fmla="*/ 510391 w 1261746"/>
              <a:gd name="connsiteY197" fmla="*/ 297795 h 659131"/>
              <a:gd name="connsiteX198" fmla="*/ 481930 w 1261746"/>
              <a:gd name="connsiteY198" fmla="*/ 269343 h 659131"/>
              <a:gd name="connsiteX199" fmla="*/ 510391 w 1261746"/>
              <a:gd name="connsiteY199" fmla="*/ 240891 h 659131"/>
              <a:gd name="connsiteX200" fmla="*/ 389908 w 1261746"/>
              <a:gd name="connsiteY200" fmla="*/ 240891 h 659131"/>
              <a:gd name="connsiteX201" fmla="*/ 418369 w 1261746"/>
              <a:gd name="connsiteY201" fmla="*/ 269343 h 659131"/>
              <a:gd name="connsiteX202" fmla="*/ 389908 w 1261746"/>
              <a:gd name="connsiteY202" fmla="*/ 297795 h 659131"/>
              <a:gd name="connsiteX203" fmla="*/ 361447 w 1261746"/>
              <a:gd name="connsiteY203" fmla="*/ 269343 h 659131"/>
              <a:gd name="connsiteX204" fmla="*/ 389908 w 1261746"/>
              <a:gd name="connsiteY204" fmla="*/ 240891 h 659131"/>
              <a:gd name="connsiteX205" fmla="*/ 269426 w 1261746"/>
              <a:gd name="connsiteY205" fmla="*/ 240891 h 659131"/>
              <a:gd name="connsiteX206" fmla="*/ 297887 w 1261746"/>
              <a:gd name="connsiteY206" fmla="*/ 269343 h 659131"/>
              <a:gd name="connsiteX207" fmla="*/ 269426 w 1261746"/>
              <a:gd name="connsiteY207" fmla="*/ 297795 h 659131"/>
              <a:gd name="connsiteX208" fmla="*/ 240965 w 1261746"/>
              <a:gd name="connsiteY208" fmla="*/ 269343 h 659131"/>
              <a:gd name="connsiteX209" fmla="*/ 269426 w 1261746"/>
              <a:gd name="connsiteY209" fmla="*/ 240891 h 659131"/>
              <a:gd name="connsiteX210" fmla="*/ 148943 w 1261746"/>
              <a:gd name="connsiteY210" fmla="*/ 240891 h 659131"/>
              <a:gd name="connsiteX211" fmla="*/ 177404 w 1261746"/>
              <a:gd name="connsiteY211" fmla="*/ 269343 h 659131"/>
              <a:gd name="connsiteX212" fmla="*/ 148943 w 1261746"/>
              <a:gd name="connsiteY212" fmla="*/ 297795 h 659131"/>
              <a:gd name="connsiteX213" fmla="*/ 120482 w 1261746"/>
              <a:gd name="connsiteY213" fmla="*/ 269343 h 659131"/>
              <a:gd name="connsiteX214" fmla="*/ 148943 w 1261746"/>
              <a:gd name="connsiteY214" fmla="*/ 240891 h 659131"/>
              <a:gd name="connsiteX215" fmla="*/ 28461 w 1261746"/>
              <a:gd name="connsiteY215" fmla="*/ 240891 h 659131"/>
              <a:gd name="connsiteX216" fmla="*/ 56922 w 1261746"/>
              <a:gd name="connsiteY216" fmla="*/ 269343 h 659131"/>
              <a:gd name="connsiteX217" fmla="*/ 28461 w 1261746"/>
              <a:gd name="connsiteY217" fmla="*/ 297795 h 659131"/>
              <a:gd name="connsiteX218" fmla="*/ 0 w 1261746"/>
              <a:gd name="connsiteY218" fmla="*/ 269343 h 659131"/>
              <a:gd name="connsiteX219" fmla="*/ 28461 w 1261746"/>
              <a:gd name="connsiteY219" fmla="*/ 240891 h 659131"/>
              <a:gd name="connsiteX220" fmla="*/ 1233285 w 1261746"/>
              <a:gd name="connsiteY220" fmla="*/ 120445 h 659131"/>
              <a:gd name="connsiteX221" fmla="*/ 1261746 w 1261746"/>
              <a:gd name="connsiteY221" fmla="*/ 148897 h 659131"/>
              <a:gd name="connsiteX222" fmla="*/ 1233285 w 1261746"/>
              <a:gd name="connsiteY222" fmla="*/ 177349 h 659131"/>
              <a:gd name="connsiteX223" fmla="*/ 1204824 w 1261746"/>
              <a:gd name="connsiteY223" fmla="*/ 148897 h 659131"/>
              <a:gd name="connsiteX224" fmla="*/ 1233285 w 1261746"/>
              <a:gd name="connsiteY224" fmla="*/ 120445 h 659131"/>
              <a:gd name="connsiteX225" fmla="*/ 1112803 w 1261746"/>
              <a:gd name="connsiteY225" fmla="*/ 120445 h 659131"/>
              <a:gd name="connsiteX226" fmla="*/ 1141264 w 1261746"/>
              <a:gd name="connsiteY226" fmla="*/ 148897 h 659131"/>
              <a:gd name="connsiteX227" fmla="*/ 1112803 w 1261746"/>
              <a:gd name="connsiteY227" fmla="*/ 177349 h 659131"/>
              <a:gd name="connsiteX228" fmla="*/ 1084342 w 1261746"/>
              <a:gd name="connsiteY228" fmla="*/ 148897 h 659131"/>
              <a:gd name="connsiteX229" fmla="*/ 1112803 w 1261746"/>
              <a:gd name="connsiteY229" fmla="*/ 120445 h 659131"/>
              <a:gd name="connsiteX230" fmla="*/ 992320 w 1261746"/>
              <a:gd name="connsiteY230" fmla="*/ 120445 h 659131"/>
              <a:gd name="connsiteX231" fmla="*/ 1020781 w 1261746"/>
              <a:gd name="connsiteY231" fmla="*/ 148897 h 659131"/>
              <a:gd name="connsiteX232" fmla="*/ 992320 w 1261746"/>
              <a:gd name="connsiteY232" fmla="*/ 177349 h 659131"/>
              <a:gd name="connsiteX233" fmla="*/ 963859 w 1261746"/>
              <a:gd name="connsiteY233" fmla="*/ 148897 h 659131"/>
              <a:gd name="connsiteX234" fmla="*/ 992320 w 1261746"/>
              <a:gd name="connsiteY234" fmla="*/ 120445 h 659131"/>
              <a:gd name="connsiteX235" fmla="*/ 871838 w 1261746"/>
              <a:gd name="connsiteY235" fmla="*/ 120445 h 659131"/>
              <a:gd name="connsiteX236" fmla="*/ 900299 w 1261746"/>
              <a:gd name="connsiteY236" fmla="*/ 148897 h 659131"/>
              <a:gd name="connsiteX237" fmla="*/ 871838 w 1261746"/>
              <a:gd name="connsiteY237" fmla="*/ 177349 h 659131"/>
              <a:gd name="connsiteX238" fmla="*/ 843377 w 1261746"/>
              <a:gd name="connsiteY238" fmla="*/ 148897 h 659131"/>
              <a:gd name="connsiteX239" fmla="*/ 871838 w 1261746"/>
              <a:gd name="connsiteY239" fmla="*/ 120445 h 659131"/>
              <a:gd name="connsiteX240" fmla="*/ 751356 w 1261746"/>
              <a:gd name="connsiteY240" fmla="*/ 120445 h 659131"/>
              <a:gd name="connsiteX241" fmla="*/ 779817 w 1261746"/>
              <a:gd name="connsiteY241" fmla="*/ 148897 h 659131"/>
              <a:gd name="connsiteX242" fmla="*/ 751356 w 1261746"/>
              <a:gd name="connsiteY242" fmla="*/ 177349 h 659131"/>
              <a:gd name="connsiteX243" fmla="*/ 722895 w 1261746"/>
              <a:gd name="connsiteY243" fmla="*/ 148897 h 659131"/>
              <a:gd name="connsiteX244" fmla="*/ 751356 w 1261746"/>
              <a:gd name="connsiteY244" fmla="*/ 120445 h 659131"/>
              <a:gd name="connsiteX245" fmla="*/ 630873 w 1261746"/>
              <a:gd name="connsiteY245" fmla="*/ 120445 h 659131"/>
              <a:gd name="connsiteX246" fmla="*/ 659334 w 1261746"/>
              <a:gd name="connsiteY246" fmla="*/ 148897 h 659131"/>
              <a:gd name="connsiteX247" fmla="*/ 630873 w 1261746"/>
              <a:gd name="connsiteY247" fmla="*/ 177349 h 659131"/>
              <a:gd name="connsiteX248" fmla="*/ 602412 w 1261746"/>
              <a:gd name="connsiteY248" fmla="*/ 148897 h 659131"/>
              <a:gd name="connsiteX249" fmla="*/ 630873 w 1261746"/>
              <a:gd name="connsiteY249" fmla="*/ 120445 h 659131"/>
              <a:gd name="connsiteX250" fmla="*/ 510391 w 1261746"/>
              <a:gd name="connsiteY250" fmla="*/ 120445 h 659131"/>
              <a:gd name="connsiteX251" fmla="*/ 538852 w 1261746"/>
              <a:gd name="connsiteY251" fmla="*/ 148897 h 659131"/>
              <a:gd name="connsiteX252" fmla="*/ 510391 w 1261746"/>
              <a:gd name="connsiteY252" fmla="*/ 177349 h 659131"/>
              <a:gd name="connsiteX253" fmla="*/ 481930 w 1261746"/>
              <a:gd name="connsiteY253" fmla="*/ 148897 h 659131"/>
              <a:gd name="connsiteX254" fmla="*/ 510391 w 1261746"/>
              <a:gd name="connsiteY254" fmla="*/ 120445 h 659131"/>
              <a:gd name="connsiteX255" fmla="*/ 389908 w 1261746"/>
              <a:gd name="connsiteY255" fmla="*/ 120445 h 659131"/>
              <a:gd name="connsiteX256" fmla="*/ 418369 w 1261746"/>
              <a:gd name="connsiteY256" fmla="*/ 148897 h 659131"/>
              <a:gd name="connsiteX257" fmla="*/ 389908 w 1261746"/>
              <a:gd name="connsiteY257" fmla="*/ 177349 h 659131"/>
              <a:gd name="connsiteX258" fmla="*/ 361447 w 1261746"/>
              <a:gd name="connsiteY258" fmla="*/ 148897 h 659131"/>
              <a:gd name="connsiteX259" fmla="*/ 389908 w 1261746"/>
              <a:gd name="connsiteY259" fmla="*/ 120445 h 659131"/>
              <a:gd name="connsiteX260" fmla="*/ 269426 w 1261746"/>
              <a:gd name="connsiteY260" fmla="*/ 120445 h 659131"/>
              <a:gd name="connsiteX261" fmla="*/ 297887 w 1261746"/>
              <a:gd name="connsiteY261" fmla="*/ 148897 h 659131"/>
              <a:gd name="connsiteX262" fmla="*/ 269426 w 1261746"/>
              <a:gd name="connsiteY262" fmla="*/ 177349 h 659131"/>
              <a:gd name="connsiteX263" fmla="*/ 240965 w 1261746"/>
              <a:gd name="connsiteY263" fmla="*/ 148897 h 659131"/>
              <a:gd name="connsiteX264" fmla="*/ 269426 w 1261746"/>
              <a:gd name="connsiteY264" fmla="*/ 120445 h 659131"/>
              <a:gd name="connsiteX265" fmla="*/ 148943 w 1261746"/>
              <a:gd name="connsiteY265" fmla="*/ 120445 h 659131"/>
              <a:gd name="connsiteX266" fmla="*/ 177404 w 1261746"/>
              <a:gd name="connsiteY266" fmla="*/ 148897 h 659131"/>
              <a:gd name="connsiteX267" fmla="*/ 148943 w 1261746"/>
              <a:gd name="connsiteY267" fmla="*/ 177349 h 659131"/>
              <a:gd name="connsiteX268" fmla="*/ 120482 w 1261746"/>
              <a:gd name="connsiteY268" fmla="*/ 148897 h 659131"/>
              <a:gd name="connsiteX269" fmla="*/ 148943 w 1261746"/>
              <a:gd name="connsiteY269" fmla="*/ 120445 h 659131"/>
              <a:gd name="connsiteX270" fmla="*/ 28461 w 1261746"/>
              <a:gd name="connsiteY270" fmla="*/ 120445 h 659131"/>
              <a:gd name="connsiteX271" fmla="*/ 56922 w 1261746"/>
              <a:gd name="connsiteY271" fmla="*/ 148897 h 659131"/>
              <a:gd name="connsiteX272" fmla="*/ 28461 w 1261746"/>
              <a:gd name="connsiteY272" fmla="*/ 177349 h 659131"/>
              <a:gd name="connsiteX273" fmla="*/ 0 w 1261746"/>
              <a:gd name="connsiteY273" fmla="*/ 148897 h 659131"/>
              <a:gd name="connsiteX274" fmla="*/ 28461 w 1261746"/>
              <a:gd name="connsiteY274" fmla="*/ 120445 h 659131"/>
              <a:gd name="connsiteX275" fmla="*/ 1233285 w 1261746"/>
              <a:gd name="connsiteY275" fmla="*/ 0 h 659131"/>
              <a:gd name="connsiteX276" fmla="*/ 1261746 w 1261746"/>
              <a:gd name="connsiteY276" fmla="*/ 28452 h 659131"/>
              <a:gd name="connsiteX277" fmla="*/ 1233285 w 1261746"/>
              <a:gd name="connsiteY277" fmla="*/ 56904 h 659131"/>
              <a:gd name="connsiteX278" fmla="*/ 1204824 w 1261746"/>
              <a:gd name="connsiteY278" fmla="*/ 28452 h 659131"/>
              <a:gd name="connsiteX279" fmla="*/ 1233285 w 1261746"/>
              <a:gd name="connsiteY279" fmla="*/ 0 h 659131"/>
              <a:gd name="connsiteX280" fmla="*/ 1112803 w 1261746"/>
              <a:gd name="connsiteY280" fmla="*/ 0 h 659131"/>
              <a:gd name="connsiteX281" fmla="*/ 1141264 w 1261746"/>
              <a:gd name="connsiteY281" fmla="*/ 28452 h 659131"/>
              <a:gd name="connsiteX282" fmla="*/ 1112803 w 1261746"/>
              <a:gd name="connsiteY282" fmla="*/ 56904 h 659131"/>
              <a:gd name="connsiteX283" fmla="*/ 1084342 w 1261746"/>
              <a:gd name="connsiteY283" fmla="*/ 28452 h 659131"/>
              <a:gd name="connsiteX284" fmla="*/ 1112803 w 1261746"/>
              <a:gd name="connsiteY284" fmla="*/ 0 h 659131"/>
              <a:gd name="connsiteX285" fmla="*/ 992320 w 1261746"/>
              <a:gd name="connsiteY285" fmla="*/ 0 h 659131"/>
              <a:gd name="connsiteX286" fmla="*/ 1020781 w 1261746"/>
              <a:gd name="connsiteY286" fmla="*/ 28452 h 659131"/>
              <a:gd name="connsiteX287" fmla="*/ 992320 w 1261746"/>
              <a:gd name="connsiteY287" fmla="*/ 56904 h 659131"/>
              <a:gd name="connsiteX288" fmla="*/ 963859 w 1261746"/>
              <a:gd name="connsiteY288" fmla="*/ 28452 h 659131"/>
              <a:gd name="connsiteX289" fmla="*/ 992320 w 1261746"/>
              <a:gd name="connsiteY289" fmla="*/ 0 h 659131"/>
              <a:gd name="connsiteX290" fmla="*/ 871838 w 1261746"/>
              <a:gd name="connsiteY290" fmla="*/ 0 h 659131"/>
              <a:gd name="connsiteX291" fmla="*/ 900299 w 1261746"/>
              <a:gd name="connsiteY291" fmla="*/ 28452 h 659131"/>
              <a:gd name="connsiteX292" fmla="*/ 871838 w 1261746"/>
              <a:gd name="connsiteY292" fmla="*/ 56904 h 659131"/>
              <a:gd name="connsiteX293" fmla="*/ 843377 w 1261746"/>
              <a:gd name="connsiteY293" fmla="*/ 28452 h 659131"/>
              <a:gd name="connsiteX294" fmla="*/ 871838 w 1261746"/>
              <a:gd name="connsiteY294" fmla="*/ 0 h 659131"/>
              <a:gd name="connsiteX295" fmla="*/ 751356 w 1261746"/>
              <a:gd name="connsiteY295" fmla="*/ 0 h 659131"/>
              <a:gd name="connsiteX296" fmla="*/ 779817 w 1261746"/>
              <a:gd name="connsiteY296" fmla="*/ 28452 h 659131"/>
              <a:gd name="connsiteX297" fmla="*/ 751356 w 1261746"/>
              <a:gd name="connsiteY297" fmla="*/ 56904 h 659131"/>
              <a:gd name="connsiteX298" fmla="*/ 722895 w 1261746"/>
              <a:gd name="connsiteY298" fmla="*/ 28452 h 659131"/>
              <a:gd name="connsiteX299" fmla="*/ 751356 w 1261746"/>
              <a:gd name="connsiteY299" fmla="*/ 0 h 659131"/>
              <a:gd name="connsiteX300" fmla="*/ 630873 w 1261746"/>
              <a:gd name="connsiteY300" fmla="*/ 0 h 659131"/>
              <a:gd name="connsiteX301" fmla="*/ 659334 w 1261746"/>
              <a:gd name="connsiteY301" fmla="*/ 28452 h 659131"/>
              <a:gd name="connsiteX302" fmla="*/ 630873 w 1261746"/>
              <a:gd name="connsiteY302" fmla="*/ 56904 h 659131"/>
              <a:gd name="connsiteX303" fmla="*/ 602412 w 1261746"/>
              <a:gd name="connsiteY303" fmla="*/ 28452 h 659131"/>
              <a:gd name="connsiteX304" fmla="*/ 630873 w 1261746"/>
              <a:gd name="connsiteY304" fmla="*/ 0 h 659131"/>
              <a:gd name="connsiteX305" fmla="*/ 510391 w 1261746"/>
              <a:gd name="connsiteY305" fmla="*/ 0 h 659131"/>
              <a:gd name="connsiteX306" fmla="*/ 538852 w 1261746"/>
              <a:gd name="connsiteY306" fmla="*/ 28452 h 659131"/>
              <a:gd name="connsiteX307" fmla="*/ 510391 w 1261746"/>
              <a:gd name="connsiteY307" fmla="*/ 56904 h 659131"/>
              <a:gd name="connsiteX308" fmla="*/ 481930 w 1261746"/>
              <a:gd name="connsiteY308" fmla="*/ 28452 h 659131"/>
              <a:gd name="connsiteX309" fmla="*/ 510391 w 1261746"/>
              <a:gd name="connsiteY309" fmla="*/ 0 h 659131"/>
              <a:gd name="connsiteX310" fmla="*/ 389908 w 1261746"/>
              <a:gd name="connsiteY310" fmla="*/ 0 h 659131"/>
              <a:gd name="connsiteX311" fmla="*/ 418369 w 1261746"/>
              <a:gd name="connsiteY311" fmla="*/ 28452 h 659131"/>
              <a:gd name="connsiteX312" fmla="*/ 389908 w 1261746"/>
              <a:gd name="connsiteY312" fmla="*/ 56904 h 659131"/>
              <a:gd name="connsiteX313" fmla="*/ 361447 w 1261746"/>
              <a:gd name="connsiteY313" fmla="*/ 28452 h 659131"/>
              <a:gd name="connsiteX314" fmla="*/ 389908 w 1261746"/>
              <a:gd name="connsiteY314" fmla="*/ 0 h 659131"/>
              <a:gd name="connsiteX315" fmla="*/ 269426 w 1261746"/>
              <a:gd name="connsiteY315" fmla="*/ 0 h 659131"/>
              <a:gd name="connsiteX316" fmla="*/ 297887 w 1261746"/>
              <a:gd name="connsiteY316" fmla="*/ 28452 h 659131"/>
              <a:gd name="connsiteX317" fmla="*/ 269426 w 1261746"/>
              <a:gd name="connsiteY317" fmla="*/ 56904 h 659131"/>
              <a:gd name="connsiteX318" fmla="*/ 240965 w 1261746"/>
              <a:gd name="connsiteY318" fmla="*/ 28452 h 659131"/>
              <a:gd name="connsiteX319" fmla="*/ 269426 w 1261746"/>
              <a:gd name="connsiteY319" fmla="*/ 0 h 659131"/>
              <a:gd name="connsiteX320" fmla="*/ 148943 w 1261746"/>
              <a:gd name="connsiteY320" fmla="*/ 0 h 659131"/>
              <a:gd name="connsiteX321" fmla="*/ 177404 w 1261746"/>
              <a:gd name="connsiteY321" fmla="*/ 28452 h 659131"/>
              <a:gd name="connsiteX322" fmla="*/ 148943 w 1261746"/>
              <a:gd name="connsiteY322" fmla="*/ 56904 h 659131"/>
              <a:gd name="connsiteX323" fmla="*/ 120482 w 1261746"/>
              <a:gd name="connsiteY323" fmla="*/ 28452 h 659131"/>
              <a:gd name="connsiteX324" fmla="*/ 148943 w 1261746"/>
              <a:gd name="connsiteY324" fmla="*/ 0 h 659131"/>
              <a:gd name="connsiteX325" fmla="*/ 28461 w 1261746"/>
              <a:gd name="connsiteY325" fmla="*/ 0 h 659131"/>
              <a:gd name="connsiteX326" fmla="*/ 56922 w 1261746"/>
              <a:gd name="connsiteY326" fmla="*/ 28452 h 659131"/>
              <a:gd name="connsiteX327" fmla="*/ 28461 w 1261746"/>
              <a:gd name="connsiteY327" fmla="*/ 56904 h 659131"/>
              <a:gd name="connsiteX328" fmla="*/ 0 w 1261746"/>
              <a:gd name="connsiteY328" fmla="*/ 28452 h 659131"/>
              <a:gd name="connsiteX329" fmla="*/ 28461 w 1261746"/>
              <a:gd name="connsiteY329" fmla="*/ 0 h 65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Lst>
            <a:rect l="l" t="t" r="r" b="b"/>
            <a:pathLst>
              <a:path w="1261746" h="659131">
                <a:moveTo>
                  <a:pt x="1233285" y="602227"/>
                </a:moveTo>
                <a:cubicBezTo>
                  <a:pt x="1249004" y="602227"/>
                  <a:pt x="1261746" y="614965"/>
                  <a:pt x="1261746" y="630679"/>
                </a:cubicBezTo>
                <a:cubicBezTo>
                  <a:pt x="1261746" y="646393"/>
                  <a:pt x="1249004" y="659131"/>
                  <a:pt x="1233285" y="659131"/>
                </a:cubicBezTo>
                <a:cubicBezTo>
                  <a:pt x="1217566" y="659131"/>
                  <a:pt x="1204824" y="646393"/>
                  <a:pt x="1204824" y="630679"/>
                </a:cubicBezTo>
                <a:cubicBezTo>
                  <a:pt x="1204824" y="614965"/>
                  <a:pt x="1217566" y="602227"/>
                  <a:pt x="1233285" y="602227"/>
                </a:cubicBezTo>
                <a:close/>
                <a:moveTo>
                  <a:pt x="1112803" y="602227"/>
                </a:moveTo>
                <a:cubicBezTo>
                  <a:pt x="1128522" y="602227"/>
                  <a:pt x="1141264" y="614965"/>
                  <a:pt x="1141264" y="630679"/>
                </a:cubicBezTo>
                <a:cubicBezTo>
                  <a:pt x="1141264" y="646393"/>
                  <a:pt x="1128522" y="659131"/>
                  <a:pt x="1112803" y="659131"/>
                </a:cubicBezTo>
                <a:cubicBezTo>
                  <a:pt x="1097084" y="659131"/>
                  <a:pt x="1084342" y="646393"/>
                  <a:pt x="1084342" y="630679"/>
                </a:cubicBezTo>
                <a:cubicBezTo>
                  <a:pt x="1084342" y="614965"/>
                  <a:pt x="1097084" y="602227"/>
                  <a:pt x="1112803" y="602227"/>
                </a:cubicBezTo>
                <a:close/>
                <a:moveTo>
                  <a:pt x="992320" y="602227"/>
                </a:moveTo>
                <a:cubicBezTo>
                  <a:pt x="1008039" y="602227"/>
                  <a:pt x="1020781" y="614965"/>
                  <a:pt x="1020781" y="630679"/>
                </a:cubicBezTo>
                <a:cubicBezTo>
                  <a:pt x="1020781" y="646393"/>
                  <a:pt x="1008039" y="659131"/>
                  <a:pt x="992320" y="659131"/>
                </a:cubicBezTo>
                <a:cubicBezTo>
                  <a:pt x="976601" y="659131"/>
                  <a:pt x="963859" y="646393"/>
                  <a:pt x="963859" y="630679"/>
                </a:cubicBezTo>
                <a:cubicBezTo>
                  <a:pt x="963859" y="614965"/>
                  <a:pt x="976601" y="602227"/>
                  <a:pt x="992320" y="602227"/>
                </a:cubicBezTo>
                <a:close/>
                <a:moveTo>
                  <a:pt x="871838" y="602227"/>
                </a:moveTo>
                <a:cubicBezTo>
                  <a:pt x="887557" y="602227"/>
                  <a:pt x="900299" y="614965"/>
                  <a:pt x="900299" y="630679"/>
                </a:cubicBezTo>
                <a:cubicBezTo>
                  <a:pt x="900299" y="646393"/>
                  <a:pt x="887557" y="659131"/>
                  <a:pt x="871838" y="659131"/>
                </a:cubicBezTo>
                <a:cubicBezTo>
                  <a:pt x="856119" y="659131"/>
                  <a:pt x="843377" y="646393"/>
                  <a:pt x="843377" y="630679"/>
                </a:cubicBezTo>
                <a:cubicBezTo>
                  <a:pt x="843377" y="614965"/>
                  <a:pt x="856119" y="602227"/>
                  <a:pt x="871838" y="602227"/>
                </a:cubicBezTo>
                <a:close/>
                <a:moveTo>
                  <a:pt x="751356" y="602227"/>
                </a:moveTo>
                <a:cubicBezTo>
                  <a:pt x="767075" y="602227"/>
                  <a:pt x="779817" y="614965"/>
                  <a:pt x="779817" y="630679"/>
                </a:cubicBezTo>
                <a:cubicBezTo>
                  <a:pt x="779817" y="646393"/>
                  <a:pt x="767075" y="659131"/>
                  <a:pt x="751356" y="659131"/>
                </a:cubicBezTo>
                <a:cubicBezTo>
                  <a:pt x="735637" y="659131"/>
                  <a:pt x="722895" y="646393"/>
                  <a:pt x="722895" y="630679"/>
                </a:cubicBezTo>
                <a:cubicBezTo>
                  <a:pt x="722895" y="614965"/>
                  <a:pt x="735637" y="602227"/>
                  <a:pt x="751356" y="602227"/>
                </a:cubicBezTo>
                <a:close/>
                <a:moveTo>
                  <a:pt x="630873" y="602227"/>
                </a:moveTo>
                <a:cubicBezTo>
                  <a:pt x="646592" y="602227"/>
                  <a:pt x="659334" y="614965"/>
                  <a:pt x="659334" y="630679"/>
                </a:cubicBezTo>
                <a:cubicBezTo>
                  <a:pt x="659334" y="646393"/>
                  <a:pt x="646592" y="659131"/>
                  <a:pt x="630873" y="659131"/>
                </a:cubicBezTo>
                <a:cubicBezTo>
                  <a:pt x="615154" y="659131"/>
                  <a:pt x="602412" y="646393"/>
                  <a:pt x="602412" y="630679"/>
                </a:cubicBezTo>
                <a:cubicBezTo>
                  <a:pt x="602412" y="614965"/>
                  <a:pt x="615154" y="602227"/>
                  <a:pt x="630873" y="602227"/>
                </a:cubicBezTo>
                <a:close/>
                <a:moveTo>
                  <a:pt x="510391" y="602227"/>
                </a:moveTo>
                <a:cubicBezTo>
                  <a:pt x="526110" y="602227"/>
                  <a:pt x="538852" y="614965"/>
                  <a:pt x="538852" y="630679"/>
                </a:cubicBezTo>
                <a:cubicBezTo>
                  <a:pt x="538852" y="646393"/>
                  <a:pt x="526110" y="659131"/>
                  <a:pt x="510391" y="659131"/>
                </a:cubicBezTo>
                <a:cubicBezTo>
                  <a:pt x="494672" y="659131"/>
                  <a:pt x="481930" y="646393"/>
                  <a:pt x="481930" y="630679"/>
                </a:cubicBezTo>
                <a:cubicBezTo>
                  <a:pt x="481930" y="614965"/>
                  <a:pt x="494672" y="602227"/>
                  <a:pt x="510391" y="602227"/>
                </a:cubicBezTo>
                <a:close/>
                <a:moveTo>
                  <a:pt x="389908" y="602227"/>
                </a:moveTo>
                <a:cubicBezTo>
                  <a:pt x="405627" y="602227"/>
                  <a:pt x="418369" y="614965"/>
                  <a:pt x="418369" y="630679"/>
                </a:cubicBezTo>
                <a:cubicBezTo>
                  <a:pt x="418369" y="646393"/>
                  <a:pt x="405627" y="659131"/>
                  <a:pt x="389908" y="659131"/>
                </a:cubicBezTo>
                <a:cubicBezTo>
                  <a:pt x="374189" y="659131"/>
                  <a:pt x="361447" y="646393"/>
                  <a:pt x="361447" y="630679"/>
                </a:cubicBezTo>
                <a:cubicBezTo>
                  <a:pt x="361447" y="614965"/>
                  <a:pt x="374189" y="602227"/>
                  <a:pt x="389908" y="602227"/>
                </a:cubicBezTo>
                <a:close/>
                <a:moveTo>
                  <a:pt x="269426" y="602227"/>
                </a:moveTo>
                <a:cubicBezTo>
                  <a:pt x="285145" y="602227"/>
                  <a:pt x="297887" y="614965"/>
                  <a:pt x="297887" y="630679"/>
                </a:cubicBezTo>
                <a:cubicBezTo>
                  <a:pt x="297887" y="646393"/>
                  <a:pt x="285145" y="659131"/>
                  <a:pt x="269426" y="659131"/>
                </a:cubicBezTo>
                <a:cubicBezTo>
                  <a:pt x="253707" y="659131"/>
                  <a:pt x="240965" y="646393"/>
                  <a:pt x="240965" y="630679"/>
                </a:cubicBezTo>
                <a:cubicBezTo>
                  <a:pt x="240965" y="614965"/>
                  <a:pt x="253707" y="602227"/>
                  <a:pt x="269426" y="602227"/>
                </a:cubicBezTo>
                <a:close/>
                <a:moveTo>
                  <a:pt x="148943" y="602227"/>
                </a:moveTo>
                <a:cubicBezTo>
                  <a:pt x="164662" y="602227"/>
                  <a:pt x="177404" y="614965"/>
                  <a:pt x="177404" y="630679"/>
                </a:cubicBezTo>
                <a:cubicBezTo>
                  <a:pt x="177404" y="646393"/>
                  <a:pt x="164662" y="659131"/>
                  <a:pt x="148943" y="659131"/>
                </a:cubicBezTo>
                <a:cubicBezTo>
                  <a:pt x="133224" y="659131"/>
                  <a:pt x="120482" y="646393"/>
                  <a:pt x="120482" y="630679"/>
                </a:cubicBezTo>
                <a:cubicBezTo>
                  <a:pt x="120482" y="614965"/>
                  <a:pt x="133224" y="602227"/>
                  <a:pt x="148943" y="602227"/>
                </a:cubicBezTo>
                <a:close/>
                <a:moveTo>
                  <a:pt x="28461" y="602227"/>
                </a:moveTo>
                <a:cubicBezTo>
                  <a:pt x="44180" y="602227"/>
                  <a:pt x="56922" y="614965"/>
                  <a:pt x="56922" y="630679"/>
                </a:cubicBezTo>
                <a:cubicBezTo>
                  <a:pt x="56922" y="646393"/>
                  <a:pt x="44180" y="659131"/>
                  <a:pt x="28461" y="659131"/>
                </a:cubicBezTo>
                <a:cubicBezTo>
                  <a:pt x="12742" y="659131"/>
                  <a:pt x="0" y="646393"/>
                  <a:pt x="0" y="630679"/>
                </a:cubicBezTo>
                <a:cubicBezTo>
                  <a:pt x="0" y="614965"/>
                  <a:pt x="12742" y="602227"/>
                  <a:pt x="28461" y="602227"/>
                </a:cubicBezTo>
                <a:close/>
                <a:moveTo>
                  <a:pt x="1233285" y="481781"/>
                </a:moveTo>
                <a:cubicBezTo>
                  <a:pt x="1249004" y="481781"/>
                  <a:pt x="1261746" y="494519"/>
                  <a:pt x="1261746" y="510233"/>
                </a:cubicBezTo>
                <a:cubicBezTo>
                  <a:pt x="1261746" y="525947"/>
                  <a:pt x="1249004" y="538685"/>
                  <a:pt x="1233285" y="538685"/>
                </a:cubicBezTo>
                <a:cubicBezTo>
                  <a:pt x="1217566" y="538685"/>
                  <a:pt x="1204824" y="525947"/>
                  <a:pt x="1204824" y="510233"/>
                </a:cubicBezTo>
                <a:cubicBezTo>
                  <a:pt x="1204824" y="494519"/>
                  <a:pt x="1217566" y="481781"/>
                  <a:pt x="1233285" y="481781"/>
                </a:cubicBezTo>
                <a:close/>
                <a:moveTo>
                  <a:pt x="1112803" y="481781"/>
                </a:moveTo>
                <a:cubicBezTo>
                  <a:pt x="1128522" y="481781"/>
                  <a:pt x="1141264" y="494519"/>
                  <a:pt x="1141264" y="510233"/>
                </a:cubicBezTo>
                <a:cubicBezTo>
                  <a:pt x="1141264" y="525947"/>
                  <a:pt x="1128522" y="538685"/>
                  <a:pt x="1112803" y="538685"/>
                </a:cubicBezTo>
                <a:cubicBezTo>
                  <a:pt x="1097084" y="538685"/>
                  <a:pt x="1084342" y="525947"/>
                  <a:pt x="1084342" y="510233"/>
                </a:cubicBezTo>
                <a:cubicBezTo>
                  <a:pt x="1084342" y="494519"/>
                  <a:pt x="1097084" y="481781"/>
                  <a:pt x="1112803" y="481781"/>
                </a:cubicBezTo>
                <a:close/>
                <a:moveTo>
                  <a:pt x="992320" y="481781"/>
                </a:moveTo>
                <a:cubicBezTo>
                  <a:pt x="1008039" y="481781"/>
                  <a:pt x="1020781" y="494519"/>
                  <a:pt x="1020781" y="510233"/>
                </a:cubicBezTo>
                <a:cubicBezTo>
                  <a:pt x="1020781" y="525947"/>
                  <a:pt x="1008039" y="538685"/>
                  <a:pt x="992320" y="538685"/>
                </a:cubicBezTo>
                <a:cubicBezTo>
                  <a:pt x="976601" y="538685"/>
                  <a:pt x="963859" y="525947"/>
                  <a:pt x="963859" y="510233"/>
                </a:cubicBezTo>
                <a:cubicBezTo>
                  <a:pt x="963859" y="494519"/>
                  <a:pt x="976601" y="481781"/>
                  <a:pt x="992320" y="481781"/>
                </a:cubicBezTo>
                <a:close/>
                <a:moveTo>
                  <a:pt x="871838" y="481781"/>
                </a:moveTo>
                <a:cubicBezTo>
                  <a:pt x="887557" y="481781"/>
                  <a:pt x="900299" y="494519"/>
                  <a:pt x="900299" y="510233"/>
                </a:cubicBezTo>
                <a:cubicBezTo>
                  <a:pt x="900299" y="525947"/>
                  <a:pt x="887557" y="538685"/>
                  <a:pt x="871838" y="538685"/>
                </a:cubicBezTo>
                <a:cubicBezTo>
                  <a:pt x="856119" y="538685"/>
                  <a:pt x="843377" y="525947"/>
                  <a:pt x="843377" y="510233"/>
                </a:cubicBezTo>
                <a:cubicBezTo>
                  <a:pt x="843377" y="494519"/>
                  <a:pt x="856119" y="481781"/>
                  <a:pt x="871838" y="481781"/>
                </a:cubicBezTo>
                <a:close/>
                <a:moveTo>
                  <a:pt x="751356" y="481781"/>
                </a:moveTo>
                <a:cubicBezTo>
                  <a:pt x="767075" y="481781"/>
                  <a:pt x="779817" y="494519"/>
                  <a:pt x="779817" y="510233"/>
                </a:cubicBezTo>
                <a:cubicBezTo>
                  <a:pt x="779817" y="525947"/>
                  <a:pt x="767075" y="538685"/>
                  <a:pt x="751356" y="538685"/>
                </a:cubicBezTo>
                <a:cubicBezTo>
                  <a:pt x="735637" y="538685"/>
                  <a:pt x="722895" y="525947"/>
                  <a:pt x="722895" y="510233"/>
                </a:cubicBezTo>
                <a:cubicBezTo>
                  <a:pt x="722895" y="494519"/>
                  <a:pt x="735637" y="481781"/>
                  <a:pt x="751356" y="481781"/>
                </a:cubicBezTo>
                <a:close/>
                <a:moveTo>
                  <a:pt x="630873" y="481781"/>
                </a:moveTo>
                <a:cubicBezTo>
                  <a:pt x="646592" y="481781"/>
                  <a:pt x="659334" y="494519"/>
                  <a:pt x="659334" y="510233"/>
                </a:cubicBezTo>
                <a:cubicBezTo>
                  <a:pt x="659334" y="525947"/>
                  <a:pt x="646592" y="538685"/>
                  <a:pt x="630873" y="538685"/>
                </a:cubicBezTo>
                <a:cubicBezTo>
                  <a:pt x="615154" y="538685"/>
                  <a:pt x="602412" y="525947"/>
                  <a:pt x="602412" y="510233"/>
                </a:cubicBezTo>
                <a:cubicBezTo>
                  <a:pt x="602412" y="494519"/>
                  <a:pt x="615154" y="481781"/>
                  <a:pt x="630873" y="481781"/>
                </a:cubicBezTo>
                <a:close/>
                <a:moveTo>
                  <a:pt x="510391" y="481781"/>
                </a:moveTo>
                <a:cubicBezTo>
                  <a:pt x="526110" y="481781"/>
                  <a:pt x="538852" y="494519"/>
                  <a:pt x="538852" y="510233"/>
                </a:cubicBezTo>
                <a:cubicBezTo>
                  <a:pt x="538852" y="525947"/>
                  <a:pt x="526110" y="538685"/>
                  <a:pt x="510391" y="538685"/>
                </a:cubicBezTo>
                <a:cubicBezTo>
                  <a:pt x="494672" y="538685"/>
                  <a:pt x="481930" y="525947"/>
                  <a:pt x="481930" y="510233"/>
                </a:cubicBezTo>
                <a:cubicBezTo>
                  <a:pt x="481930" y="494519"/>
                  <a:pt x="494672" y="481781"/>
                  <a:pt x="510391" y="481781"/>
                </a:cubicBezTo>
                <a:close/>
                <a:moveTo>
                  <a:pt x="389908" y="481781"/>
                </a:moveTo>
                <a:cubicBezTo>
                  <a:pt x="405627" y="481781"/>
                  <a:pt x="418369" y="494519"/>
                  <a:pt x="418369" y="510233"/>
                </a:cubicBezTo>
                <a:cubicBezTo>
                  <a:pt x="418369" y="525947"/>
                  <a:pt x="405627" y="538685"/>
                  <a:pt x="389908" y="538685"/>
                </a:cubicBezTo>
                <a:cubicBezTo>
                  <a:pt x="374189" y="538685"/>
                  <a:pt x="361447" y="525947"/>
                  <a:pt x="361447" y="510233"/>
                </a:cubicBezTo>
                <a:cubicBezTo>
                  <a:pt x="361447" y="494519"/>
                  <a:pt x="374189" y="481781"/>
                  <a:pt x="389908" y="481781"/>
                </a:cubicBezTo>
                <a:close/>
                <a:moveTo>
                  <a:pt x="269426" y="481781"/>
                </a:moveTo>
                <a:cubicBezTo>
                  <a:pt x="285145" y="481781"/>
                  <a:pt x="297887" y="494519"/>
                  <a:pt x="297887" y="510233"/>
                </a:cubicBezTo>
                <a:cubicBezTo>
                  <a:pt x="297887" y="525947"/>
                  <a:pt x="285145" y="538685"/>
                  <a:pt x="269426" y="538685"/>
                </a:cubicBezTo>
                <a:cubicBezTo>
                  <a:pt x="253707" y="538685"/>
                  <a:pt x="240965" y="525947"/>
                  <a:pt x="240965" y="510233"/>
                </a:cubicBezTo>
                <a:cubicBezTo>
                  <a:pt x="240965" y="494519"/>
                  <a:pt x="253707" y="481781"/>
                  <a:pt x="269426" y="481781"/>
                </a:cubicBezTo>
                <a:close/>
                <a:moveTo>
                  <a:pt x="148943" y="481781"/>
                </a:moveTo>
                <a:cubicBezTo>
                  <a:pt x="164662" y="481781"/>
                  <a:pt x="177404" y="494519"/>
                  <a:pt x="177404" y="510233"/>
                </a:cubicBezTo>
                <a:cubicBezTo>
                  <a:pt x="177404" y="525947"/>
                  <a:pt x="164662" y="538685"/>
                  <a:pt x="148943" y="538685"/>
                </a:cubicBezTo>
                <a:cubicBezTo>
                  <a:pt x="133224" y="538685"/>
                  <a:pt x="120482" y="525947"/>
                  <a:pt x="120482" y="510233"/>
                </a:cubicBezTo>
                <a:cubicBezTo>
                  <a:pt x="120482" y="494519"/>
                  <a:pt x="133224" y="481781"/>
                  <a:pt x="148943" y="481781"/>
                </a:cubicBezTo>
                <a:close/>
                <a:moveTo>
                  <a:pt x="28461" y="481781"/>
                </a:moveTo>
                <a:cubicBezTo>
                  <a:pt x="44180" y="481781"/>
                  <a:pt x="56922" y="494519"/>
                  <a:pt x="56922" y="510233"/>
                </a:cubicBezTo>
                <a:cubicBezTo>
                  <a:pt x="56922" y="525947"/>
                  <a:pt x="44180" y="538685"/>
                  <a:pt x="28461" y="538685"/>
                </a:cubicBezTo>
                <a:cubicBezTo>
                  <a:pt x="12742" y="538685"/>
                  <a:pt x="0" y="525947"/>
                  <a:pt x="0" y="510233"/>
                </a:cubicBezTo>
                <a:cubicBezTo>
                  <a:pt x="0" y="494519"/>
                  <a:pt x="12742" y="481781"/>
                  <a:pt x="28461" y="481781"/>
                </a:cubicBezTo>
                <a:close/>
                <a:moveTo>
                  <a:pt x="1233285" y="361336"/>
                </a:moveTo>
                <a:cubicBezTo>
                  <a:pt x="1249004" y="361336"/>
                  <a:pt x="1261746" y="374074"/>
                  <a:pt x="1261746" y="389788"/>
                </a:cubicBezTo>
                <a:cubicBezTo>
                  <a:pt x="1261746" y="405502"/>
                  <a:pt x="1249004" y="418240"/>
                  <a:pt x="1233285" y="418240"/>
                </a:cubicBezTo>
                <a:cubicBezTo>
                  <a:pt x="1217566" y="418240"/>
                  <a:pt x="1204824" y="405502"/>
                  <a:pt x="1204824" y="389788"/>
                </a:cubicBezTo>
                <a:cubicBezTo>
                  <a:pt x="1204824" y="374074"/>
                  <a:pt x="1217566" y="361336"/>
                  <a:pt x="1233285" y="361336"/>
                </a:cubicBezTo>
                <a:close/>
                <a:moveTo>
                  <a:pt x="1112803" y="361336"/>
                </a:moveTo>
                <a:cubicBezTo>
                  <a:pt x="1128522" y="361336"/>
                  <a:pt x="1141264" y="374074"/>
                  <a:pt x="1141264" y="389788"/>
                </a:cubicBezTo>
                <a:cubicBezTo>
                  <a:pt x="1141264" y="405502"/>
                  <a:pt x="1128522" y="418240"/>
                  <a:pt x="1112803" y="418240"/>
                </a:cubicBezTo>
                <a:cubicBezTo>
                  <a:pt x="1097084" y="418240"/>
                  <a:pt x="1084342" y="405502"/>
                  <a:pt x="1084342" y="389788"/>
                </a:cubicBezTo>
                <a:cubicBezTo>
                  <a:pt x="1084342" y="374074"/>
                  <a:pt x="1097084" y="361336"/>
                  <a:pt x="1112803" y="361336"/>
                </a:cubicBezTo>
                <a:close/>
                <a:moveTo>
                  <a:pt x="992320" y="361336"/>
                </a:moveTo>
                <a:cubicBezTo>
                  <a:pt x="1008039" y="361336"/>
                  <a:pt x="1020781" y="374074"/>
                  <a:pt x="1020781" y="389788"/>
                </a:cubicBezTo>
                <a:cubicBezTo>
                  <a:pt x="1020781" y="405502"/>
                  <a:pt x="1008039" y="418240"/>
                  <a:pt x="992320" y="418240"/>
                </a:cubicBezTo>
                <a:cubicBezTo>
                  <a:pt x="976601" y="418240"/>
                  <a:pt x="963859" y="405502"/>
                  <a:pt x="963859" y="389788"/>
                </a:cubicBezTo>
                <a:cubicBezTo>
                  <a:pt x="963859" y="374074"/>
                  <a:pt x="976601" y="361336"/>
                  <a:pt x="992320" y="361336"/>
                </a:cubicBezTo>
                <a:close/>
                <a:moveTo>
                  <a:pt x="871838" y="361336"/>
                </a:moveTo>
                <a:cubicBezTo>
                  <a:pt x="887557" y="361336"/>
                  <a:pt x="900299" y="374074"/>
                  <a:pt x="900299" y="389788"/>
                </a:cubicBezTo>
                <a:cubicBezTo>
                  <a:pt x="900299" y="405502"/>
                  <a:pt x="887557" y="418240"/>
                  <a:pt x="871838" y="418240"/>
                </a:cubicBezTo>
                <a:cubicBezTo>
                  <a:pt x="856119" y="418240"/>
                  <a:pt x="843377" y="405502"/>
                  <a:pt x="843377" y="389788"/>
                </a:cubicBezTo>
                <a:cubicBezTo>
                  <a:pt x="843377" y="374074"/>
                  <a:pt x="856119" y="361336"/>
                  <a:pt x="871838" y="361336"/>
                </a:cubicBezTo>
                <a:close/>
                <a:moveTo>
                  <a:pt x="751356" y="361336"/>
                </a:moveTo>
                <a:cubicBezTo>
                  <a:pt x="767075" y="361336"/>
                  <a:pt x="779817" y="374074"/>
                  <a:pt x="779817" y="389788"/>
                </a:cubicBezTo>
                <a:cubicBezTo>
                  <a:pt x="779817" y="405502"/>
                  <a:pt x="767075" y="418240"/>
                  <a:pt x="751356" y="418240"/>
                </a:cubicBezTo>
                <a:cubicBezTo>
                  <a:pt x="735637" y="418240"/>
                  <a:pt x="722895" y="405502"/>
                  <a:pt x="722895" y="389788"/>
                </a:cubicBezTo>
                <a:cubicBezTo>
                  <a:pt x="722895" y="374074"/>
                  <a:pt x="735637" y="361336"/>
                  <a:pt x="751356" y="361336"/>
                </a:cubicBezTo>
                <a:close/>
                <a:moveTo>
                  <a:pt x="630873" y="361336"/>
                </a:moveTo>
                <a:cubicBezTo>
                  <a:pt x="646592" y="361336"/>
                  <a:pt x="659334" y="374074"/>
                  <a:pt x="659334" y="389788"/>
                </a:cubicBezTo>
                <a:cubicBezTo>
                  <a:pt x="659334" y="405502"/>
                  <a:pt x="646592" y="418240"/>
                  <a:pt x="630873" y="418240"/>
                </a:cubicBezTo>
                <a:cubicBezTo>
                  <a:pt x="615154" y="418240"/>
                  <a:pt x="602412" y="405502"/>
                  <a:pt x="602412" y="389788"/>
                </a:cubicBezTo>
                <a:cubicBezTo>
                  <a:pt x="602412" y="374074"/>
                  <a:pt x="615154" y="361336"/>
                  <a:pt x="630873" y="361336"/>
                </a:cubicBezTo>
                <a:close/>
                <a:moveTo>
                  <a:pt x="510391" y="361336"/>
                </a:moveTo>
                <a:cubicBezTo>
                  <a:pt x="526110" y="361336"/>
                  <a:pt x="538852" y="374074"/>
                  <a:pt x="538852" y="389788"/>
                </a:cubicBezTo>
                <a:cubicBezTo>
                  <a:pt x="538852" y="405502"/>
                  <a:pt x="526110" y="418240"/>
                  <a:pt x="510391" y="418240"/>
                </a:cubicBezTo>
                <a:cubicBezTo>
                  <a:pt x="494672" y="418240"/>
                  <a:pt x="481930" y="405502"/>
                  <a:pt x="481930" y="389788"/>
                </a:cubicBezTo>
                <a:cubicBezTo>
                  <a:pt x="481930" y="374074"/>
                  <a:pt x="494672" y="361336"/>
                  <a:pt x="510391" y="361336"/>
                </a:cubicBezTo>
                <a:close/>
                <a:moveTo>
                  <a:pt x="389908" y="361336"/>
                </a:moveTo>
                <a:cubicBezTo>
                  <a:pt x="405627" y="361336"/>
                  <a:pt x="418369" y="374074"/>
                  <a:pt x="418369" y="389788"/>
                </a:cubicBezTo>
                <a:cubicBezTo>
                  <a:pt x="418369" y="405502"/>
                  <a:pt x="405627" y="418240"/>
                  <a:pt x="389908" y="418240"/>
                </a:cubicBezTo>
                <a:cubicBezTo>
                  <a:pt x="374189" y="418240"/>
                  <a:pt x="361447" y="405502"/>
                  <a:pt x="361447" y="389788"/>
                </a:cubicBezTo>
                <a:cubicBezTo>
                  <a:pt x="361447" y="374074"/>
                  <a:pt x="374189" y="361336"/>
                  <a:pt x="389908" y="361336"/>
                </a:cubicBezTo>
                <a:close/>
                <a:moveTo>
                  <a:pt x="269426" y="361336"/>
                </a:moveTo>
                <a:cubicBezTo>
                  <a:pt x="285145" y="361336"/>
                  <a:pt x="297887" y="374074"/>
                  <a:pt x="297887" y="389788"/>
                </a:cubicBezTo>
                <a:cubicBezTo>
                  <a:pt x="297887" y="405502"/>
                  <a:pt x="285145" y="418240"/>
                  <a:pt x="269426" y="418240"/>
                </a:cubicBezTo>
                <a:cubicBezTo>
                  <a:pt x="253707" y="418240"/>
                  <a:pt x="240965" y="405502"/>
                  <a:pt x="240965" y="389788"/>
                </a:cubicBezTo>
                <a:cubicBezTo>
                  <a:pt x="240965" y="374074"/>
                  <a:pt x="253707" y="361336"/>
                  <a:pt x="269426" y="361336"/>
                </a:cubicBezTo>
                <a:close/>
                <a:moveTo>
                  <a:pt x="148943" y="361336"/>
                </a:moveTo>
                <a:cubicBezTo>
                  <a:pt x="164662" y="361336"/>
                  <a:pt x="177404" y="374074"/>
                  <a:pt x="177404" y="389788"/>
                </a:cubicBezTo>
                <a:cubicBezTo>
                  <a:pt x="177404" y="405502"/>
                  <a:pt x="164662" y="418240"/>
                  <a:pt x="148943" y="418240"/>
                </a:cubicBezTo>
                <a:cubicBezTo>
                  <a:pt x="133224" y="418240"/>
                  <a:pt x="120482" y="405502"/>
                  <a:pt x="120482" y="389788"/>
                </a:cubicBezTo>
                <a:cubicBezTo>
                  <a:pt x="120482" y="374074"/>
                  <a:pt x="133224" y="361336"/>
                  <a:pt x="148943" y="361336"/>
                </a:cubicBezTo>
                <a:close/>
                <a:moveTo>
                  <a:pt x="28461" y="361336"/>
                </a:moveTo>
                <a:cubicBezTo>
                  <a:pt x="44180" y="361336"/>
                  <a:pt x="56922" y="374074"/>
                  <a:pt x="56922" y="389788"/>
                </a:cubicBezTo>
                <a:cubicBezTo>
                  <a:pt x="56922" y="405502"/>
                  <a:pt x="44180" y="418240"/>
                  <a:pt x="28461" y="418240"/>
                </a:cubicBezTo>
                <a:cubicBezTo>
                  <a:pt x="12742" y="418240"/>
                  <a:pt x="0" y="405502"/>
                  <a:pt x="0" y="389788"/>
                </a:cubicBezTo>
                <a:cubicBezTo>
                  <a:pt x="0" y="374074"/>
                  <a:pt x="12742" y="361336"/>
                  <a:pt x="28461" y="361336"/>
                </a:cubicBezTo>
                <a:close/>
                <a:moveTo>
                  <a:pt x="1233285" y="240891"/>
                </a:moveTo>
                <a:cubicBezTo>
                  <a:pt x="1249004" y="240891"/>
                  <a:pt x="1261746" y="253629"/>
                  <a:pt x="1261746" y="269343"/>
                </a:cubicBezTo>
                <a:cubicBezTo>
                  <a:pt x="1261746" y="285057"/>
                  <a:pt x="1249004" y="297795"/>
                  <a:pt x="1233285" y="297795"/>
                </a:cubicBezTo>
                <a:cubicBezTo>
                  <a:pt x="1217566" y="297795"/>
                  <a:pt x="1204824" y="285057"/>
                  <a:pt x="1204824" y="269343"/>
                </a:cubicBezTo>
                <a:cubicBezTo>
                  <a:pt x="1204824" y="253629"/>
                  <a:pt x="1217566" y="240891"/>
                  <a:pt x="1233285" y="240891"/>
                </a:cubicBezTo>
                <a:close/>
                <a:moveTo>
                  <a:pt x="1112803" y="240891"/>
                </a:moveTo>
                <a:cubicBezTo>
                  <a:pt x="1128522" y="240891"/>
                  <a:pt x="1141264" y="253629"/>
                  <a:pt x="1141264" y="269343"/>
                </a:cubicBezTo>
                <a:cubicBezTo>
                  <a:pt x="1141264" y="285057"/>
                  <a:pt x="1128522" y="297795"/>
                  <a:pt x="1112803" y="297795"/>
                </a:cubicBezTo>
                <a:cubicBezTo>
                  <a:pt x="1097084" y="297795"/>
                  <a:pt x="1084342" y="285057"/>
                  <a:pt x="1084342" y="269343"/>
                </a:cubicBezTo>
                <a:cubicBezTo>
                  <a:pt x="1084342" y="253629"/>
                  <a:pt x="1097084" y="240891"/>
                  <a:pt x="1112803" y="240891"/>
                </a:cubicBezTo>
                <a:close/>
                <a:moveTo>
                  <a:pt x="992320" y="240891"/>
                </a:moveTo>
                <a:cubicBezTo>
                  <a:pt x="1008039" y="240891"/>
                  <a:pt x="1020781" y="253629"/>
                  <a:pt x="1020781" y="269343"/>
                </a:cubicBezTo>
                <a:cubicBezTo>
                  <a:pt x="1020781" y="285057"/>
                  <a:pt x="1008039" y="297795"/>
                  <a:pt x="992320" y="297795"/>
                </a:cubicBezTo>
                <a:cubicBezTo>
                  <a:pt x="976601" y="297795"/>
                  <a:pt x="963859" y="285057"/>
                  <a:pt x="963859" y="269343"/>
                </a:cubicBezTo>
                <a:cubicBezTo>
                  <a:pt x="963859" y="253629"/>
                  <a:pt x="976601" y="240891"/>
                  <a:pt x="992320" y="240891"/>
                </a:cubicBezTo>
                <a:close/>
                <a:moveTo>
                  <a:pt x="871838" y="240891"/>
                </a:moveTo>
                <a:cubicBezTo>
                  <a:pt x="887557" y="240891"/>
                  <a:pt x="900299" y="253629"/>
                  <a:pt x="900299" y="269343"/>
                </a:cubicBezTo>
                <a:cubicBezTo>
                  <a:pt x="900299" y="285057"/>
                  <a:pt x="887557" y="297795"/>
                  <a:pt x="871838" y="297795"/>
                </a:cubicBezTo>
                <a:cubicBezTo>
                  <a:pt x="856119" y="297795"/>
                  <a:pt x="843377" y="285057"/>
                  <a:pt x="843377" y="269343"/>
                </a:cubicBezTo>
                <a:cubicBezTo>
                  <a:pt x="843377" y="253629"/>
                  <a:pt x="856119" y="240891"/>
                  <a:pt x="871838" y="240891"/>
                </a:cubicBezTo>
                <a:close/>
                <a:moveTo>
                  <a:pt x="751356" y="240891"/>
                </a:moveTo>
                <a:cubicBezTo>
                  <a:pt x="767075" y="240891"/>
                  <a:pt x="779817" y="253629"/>
                  <a:pt x="779817" y="269343"/>
                </a:cubicBezTo>
                <a:cubicBezTo>
                  <a:pt x="779817" y="285057"/>
                  <a:pt x="767075" y="297795"/>
                  <a:pt x="751356" y="297795"/>
                </a:cubicBezTo>
                <a:cubicBezTo>
                  <a:pt x="735637" y="297795"/>
                  <a:pt x="722895" y="285057"/>
                  <a:pt x="722895" y="269343"/>
                </a:cubicBezTo>
                <a:cubicBezTo>
                  <a:pt x="722895" y="253629"/>
                  <a:pt x="735637" y="240891"/>
                  <a:pt x="751356" y="240891"/>
                </a:cubicBezTo>
                <a:close/>
                <a:moveTo>
                  <a:pt x="630873" y="240891"/>
                </a:moveTo>
                <a:cubicBezTo>
                  <a:pt x="646592" y="240891"/>
                  <a:pt x="659334" y="253629"/>
                  <a:pt x="659334" y="269343"/>
                </a:cubicBezTo>
                <a:cubicBezTo>
                  <a:pt x="659334" y="285057"/>
                  <a:pt x="646592" y="297795"/>
                  <a:pt x="630873" y="297795"/>
                </a:cubicBezTo>
                <a:cubicBezTo>
                  <a:pt x="615154" y="297795"/>
                  <a:pt x="602412" y="285057"/>
                  <a:pt x="602412" y="269343"/>
                </a:cubicBezTo>
                <a:cubicBezTo>
                  <a:pt x="602412" y="253629"/>
                  <a:pt x="615154" y="240891"/>
                  <a:pt x="630873" y="240891"/>
                </a:cubicBezTo>
                <a:close/>
                <a:moveTo>
                  <a:pt x="510391" y="240891"/>
                </a:moveTo>
                <a:cubicBezTo>
                  <a:pt x="526110" y="240891"/>
                  <a:pt x="538852" y="253629"/>
                  <a:pt x="538852" y="269343"/>
                </a:cubicBezTo>
                <a:cubicBezTo>
                  <a:pt x="538852" y="285057"/>
                  <a:pt x="526110" y="297795"/>
                  <a:pt x="510391" y="297795"/>
                </a:cubicBezTo>
                <a:cubicBezTo>
                  <a:pt x="494672" y="297795"/>
                  <a:pt x="481930" y="285057"/>
                  <a:pt x="481930" y="269343"/>
                </a:cubicBezTo>
                <a:cubicBezTo>
                  <a:pt x="481930" y="253629"/>
                  <a:pt x="494672" y="240891"/>
                  <a:pt x="510391" y="240891"/>
                </a:cubicBezTo>
                <a:close/>
                <a:moveTo>
                  <a:pt x="389908" y="240891"/>
                </a:moveTo>
                <a:cubicBezTo>
                  <a:pt x="405627" y="240891"/>
                  <a:pt x="418369" y="253629"/>
                  <a:pt x="418369" y="269343"/>
                </a:cubicBezTo>
                <a:cubicBezTo>
                  <a:pt x="418369" y="285057"/>
                  <a:pt x="405627" y="297795"/>
                  <a:pt x="389908" y="297795"/>
                </a:cubicBezTo>
                <a:cubicBezTo>
                  <a:pt x="374189" y="297795"/>
                  <a:pt x="361447" y="285057"/>
                  <a:pt x="361447" y="269343"/>
                </a:cubicBezTo>
                <a:cubicBezTo>
                  <a:pt x="361447" y="253629"/>
                  <a:pt x="374189" y="240891"/>
                  <a:pt x="389908" y="240891"/>
                </a:cubicBezTo>
                <a:close/>
                <a:moveTo>
                  <a:pt x="269426" y="240891"/>
                </a:moveTo>
                <a:cubicBezTo>
                  <a:pt x="285145" y="240891"/>
                  <a:pt x="297887" y="253629"/>
                  <a:pt x="297887" y="269343"/>
                </a:cubicBezTo>
                <a:cubicBezTo>
                  <a:pt x="297887" y="285057"/>
                  <a:pt x="285145" y="297795"/>
                  <a:pt x="269426" y="297795"/>
                </a:cubicBezTo>
                <a:cubicBezTo>
                  <a:pt x="253707" y="297795"/>
                  <a:pt x="240965" y="285057"/>
                  <a:pt x="240965" y="269343"/>
                </a:cubicBezTo>
                <a:cubicBezTo>
                  <a:pt x="240965" y="253629"/>
                  <a:pt x="253707" y="240891"/>
                  <a:pt x="269426" y="240891"/>
                </a:cubicBezTo>
                <a:close/>
                <a:moveTo>
                  <a:pt x="148943" y="240891"/>
                </a:moveTo>
                <a:cubicBezTo>
                  <a:pt x="164662" y="240891"/>
                  <a:pt x="177404" y="253629"/>
                  <a:pt x="177404" y="269343"/>
                </a:cubicBezTo>
                <a:cubicBezTo>
                  <a:pt x="177404" y="285057"/>
                  <a:pt x="164662" y="297795"/>
                  <a:pt x="148943" y="297795"/>
                </a:cubicBezTo>
                <a:cubicBezTo>
                  <a:pt x="133224" y="297795"/>
                  <a:pt x="120482" y="285057"/>
                  <a:pt x="120482" y="269343"/>
                </a:cubicBezTo>
                <a:cubicBezTo>
                  <a:pt x="120482" y="253629"/>
                  <a:pt x="133224" y="240891"/>
                  <a:pt x="148943" y="240891"/>
                </a:cubicBezTo>
                <a:close/>
                <a:moveTo>
                  <a:pt x="28461" y="240891"/>
                </a:moveTo>
                <a:cubicBezTo>
                  <a:pt x="44180" y="240891"/>
                  <a:pt x="56922" y="253629"/>
                  <a:pt x="56922" y="269343"/>
                </a:cubicBezTo>
                <a:cubicBezTo>
                  <a:pt x="56922" y="285057"/>
                  <a:pt x="44180" y="297795"/>
                  <a:pt x="28461" y="297795"/>
                </a:cubicBezTo>
                <a:cubicBezTo>
                  <a:pt x="12742" y="297795"/>
                  <a:pt x="0" y="285057"/>
                  <a:pt x="0" y="269343"/>
                </a:cubicBezTo>
                <a:cubicBezTo>
                  <a:pt x="0" y="253629"/>
                  <a:pt x="12742" y="240891"/>
                  <a:pt x="28461" y="240891"/>
                </a:cubicBezTo>
                <a:close/>
                <a:moveTo>
                  <a:pt x="1233285" y="120445"/>
                </a:moveTo>
                <a:cubicBezTo>
                  <a:pt x="1249004" y="120445"/>
                  <a:pt x="1261746" y="133183"/>
                  <a:pt x="1261746" y="148897"/>
                </a:cubicBezTo>
                <a:cubicBezTo>
                  <a:pt x="1261746" y="164611"/>
                  <a:pt x="1249004" y="177349"/>
                  <a:pt x="1233285" y="177349"/>
                </a:cubicBezTo>
                <a:cubicBezTo>
                  <a:pt x="1217566" y="177349"/>
                  <a:pt x="1204824" y="164611"/>
                  <a:pt x="1204824" y="148897"/>
                </a:cubicBezTo>
                <a:cubicBezTo>
                  <a:pt x="1204824" y="133183"/>
                  <a:pt x="1217566" y="120445"/>
                  <a:pt x="1233285" y="120445"/>
                </a:cubicBezTo>
                <a:close/>
                <a:moveTo>
                  <a:pt x="1112803" y="120445"/>
                </a:moveTo>
                <a:cubicBezTo>
                  <a:pt x="1128522" y="120445"/>
                  <a:pt x="1141264" y="133183"/>
                  <a:pt x="1141264" y="148897"/>
                </a:cubicBezTo>
                <a:cubicBezTo>
                  <a:pt x="1141264" y="164611"/>
                  <a:pt x="1128522" y="177349"/>
                  <a:pt x="1112803" y="177349"/>
                </a:cubicBezTo>
                <a:cubicBezTo>
                  <a:pt x="1097084" y="177349"/>
                  <a:pt x="1084342" y="164611"/>
                  <a:pt x="1084342" y="148897"/>
                </a:cubicBezTo>
                <a:cubicBezTo>
                  <a:pt x="1084342" y="133183"/>
                  <a:pt x="1097084" y="120445"/>
                  <a:pt x="1112803" y="120445"/>
                </a:cubicBezTo>
                <a:close/>
                <a:moveTo>
                  <a:pt x="992320" y="120445"/>
                </a:moveTo>
                <a:cubicBezTo>
                  <a:pt x="1008039" y="120445"/>
                  <a:pt x="1020781" y="133183"/>
                  <a:pt x="1020781" y="148897"/>
                </a:cubicBezTo>
                <a:cubicBezTo>
                  <a:pt x="1020781" y="164611"/>
                  <a:pt x="1008039" y="177349"/>
                  <a:pt x="992320" y="177349"/>
                </a:cubicBezTo>
                <a:cubicBezTo>
                  <a:pt x="976601" y="177349"/>
                  <a:pt x="963859" y="164611"/>
                  <a:pt x="963859" y="148897"/>
                </a:cubicBezTo>
                <a:cubicBezTo>
                  <a:pt x="963859" y="133183"/>
                  <a:pt x="976601" y="120445"/>
                  <a:pt x="992320" y="120445"/>
                </a:cubicBezTo>
                <a:close/>
                <a:moveTo>
                  <a:pt x="871838" y="120445"/>
                </a:moveTo>
                <a:cubicBezTo>
                  <a:pt x="887557" y="120445"/>
                  <a:pt x="900299" y="133183"/>
                  <a:pt x="900299" y="148897"/>
                </a:cubicBezTo>
                <a:cubicBezTo>
                  <a:pt x="900299" y="164611"/>
                  <a:pt x="887557" y="177349"/>
                  <a:pt x="871838" y="177349"/>
                </a:cubicBezTo>
                <a:cubicBezTo>
                  <a:pt x="856119" y="177349"/>
                  <a:pt x="843377" y="164611"/>
                  <a:pt x="843377" y="148897"/>
                </a:cubicBezTo>
                <a:cubicBezTo>
                  <a:pt x="843377" y="133183"/>
                  <a:pt x="856119" y="120445"/>
                  <a:pt x="871838" y="120445"/>
                </a:cubicBezTo>
                <a:close/>
                <a:moveTo>
                  <a:pt x="751356" y="120445"/>
                </a:moveTo>
                <a:cubicBezTo>
                  <a:pt x="767075" y="120445"/>
                  <a:pt x="779817" y="133183"/>
                  <a:pt x="779817" y="148897"/>
                </a:cubicBezTo>
                <a:cubicBezTo>
                  <a:pt x="779817" y="164611"/>
                  <a:pt x="767075" y="177349"/>
                  <a:pt x="751356" y="177349"/>
                </a:cubicBezTo>
                <a:cubicBezTo>
                  <a:pt x="735637" y="177349"/>
                  <a:pt x="722895" y="164611"/>
                  <a:pt x="722895" y="148897"/>
                </a:cubicBezTo>
                <a:cubicBezTo>
                  <a:pt x="722895" y="133183"/>
                  <a:pt x="735637" y="120445"/>
                  <a:pt x="751356" y="120445"/>
                </a:cubicBezTo>
                <a:close/>
                <a:moveTo>
                  <a:pt x="630873" y="120445"/>
                </a:moveTo>
                <a:cubicBezTo>
                  <a:pt x="646592" y="120445"/>
                  <a:pt x="659334" y="133183"/>
                  <a:pt x="659334" y="148897"/>
                </a:cubicBezTo>
                <a:cubicBezTo>
                  <a:pt x="659334" y="164611"/>
                  <a:pt x="646592" y="177349"/>
                  <a:pt x="630873" y="177349"/>
                </a:cubicBezTo>
                <a:cubicBezTo>
                  <a:pt x="615154" y="177349"/>
                  <a:pt x="602412" y="164611"/>
                  <a:pt x="602412" y="148897"/>
                </a:cubicBezTo>
                <a:cubicBezTo>
                  <a:pt x="602412" y="133183"/>
                  <a:pt x="615154" y="120445"/>
                  <a:pt x="630873" y="120445"/>
                </a:cubicBezTo>
                <a:close/>
                <a:moveTo>
                  <a:pt x="510391" y="120445"/>
                </a:moveTo>
                <a:cubicBezTo>
                  <a:pt x="526110" y="120445"/>
                  <a:pt x="538852" y="133183"/>
                  <a:pt x="538852" y="148897"/>
                </a:cubicBezTo>
                <a:cubicBezTo>
                  <a:pt x="538852" y="164611"/>
                  <a:pt x="526110" y="177349"/>
                  <a:pt x="510391" y="177349"/>
                </a:cubicBezTo>
                <a:cubicBezTo>
                  <a:pt x="494672" y="177349"/>
                  <a:pt x="481930" y="164611"/>
                  <a:pt x="481930" y="148897"/>
                </a:cubicBezTo>
                <a:cubicBezTo>
                  <a:pt x="481930" y="133183"/>
                  <a:pt x="494672" y="120445"/>
                  <a:pt x="510391" y="120445"/>
                </a:cubicBezTo>
                <a:close/>
                <a:moveTo>
                  <a:pt x="389908" y="120445"/>
                </a:moveTo>
                <a:cubicBezTo>
                  <a:pt x="405627" y="120445"/>
                  <a:pt x="418369" y="133183"/>
                  <a:pt x="418369" y="148897"/>
                </a:cubicBezTo>
                <a:cubicBezTo>
                  <a:pt x="418369" y="164611"/>
                  <a:pt x="405627" y="177349"/>
                  <a:pt x="389908" y="177349"/>
                </a:cubicBezTo>
                <a:cubicBezTo>
                  <a:pt x="374189" y="177349"/>
                  <a:pt x="361447" y="164611"/>
                  <a:pt x="361447" y="148897"/>
                </a:cubicBezTo>
                <a:cubicBezTo>
                  <a:pt x="361447" y="133183"/>
                  <a:pt x="374189" y="120445"/>
                  <a:pt x="389908" y="120445"/>
                </a:cubicBezTo>
                <a:close/>
                <a:moveTo>
                  <a:pt x="269426" y="120445"/>
                </a:moveTo>
                <a:cubicBezTo>
                  <a:pt x="285145" y="120445"/>
                  <a:pt x="297887" y="133183"/>
                  <a:pt x="297887" y="148897"/>
                </a:cubicBezTo>
                <a:cubicBezTo>
                  <a:pt x="297887" y="164611"/>
                  <a:pt x="285145" y="177349"/>
                  <a:pt x="269426" y="177349"/>
                </a:cubicBezTo>
                <a:cubicBezTo>
                  <a:pt x="253707" y="177349"/>
                  <a:pt x="240965" y="164611"/>
                  <a:pt x="240965" y="148897"/>
                </a:cubicBezTo>
                <a:cubicBezTo>
                  <a:pt x="240965" y="133183"/>
                  <a:pt x="253707" y="120445"/>
                  <a:pt x="269426" y="120445"/>
                </a:cubicBezTo>
                <a:close/>
                <a:moveTo>
                  <a:pt x="148943" y="120445"/>
                </a:moveTo>
                <a:cubicBezTo>
                  <a:pt x="164662" y="120445"/>
                  <a:pt x="177404" y="133183"/>
                  <a:pt x="177404" y="148897"/>
                </a:cubicBezTo>
                <a:cubicBezTo>
                  <a:pt x="177404" y="164611"/>
                  <a:pt x="164662" y="177349"/>
                  <a:pt x="148943" y="177349"/>
                </a:cubicBezTo>
                <a:cubicBezTo>
                  <a:pt x="133224" y="177349"/>
                  <a:pt x="120482" y="164611"/>
                  <a:pt x="120482" y="148897"/>
                </a:cubicBezTo>
                <a:cubicBezTo>
                  <a:pt x="120482" y="133183"/>
                  <a:pt x="133224" y="120445"/>
                  <a:pt x="148943" y="120445"/>
                </a:cubicBezTo>
                <a:close/>
                <a:moveTo>
                  <a:pt x="28461" y="120445"/>
                </a:moveTo>
                <a:cubicBezTo>
                  <a:pt x="44180" y="120445"/>
                  <a:pt x="56922" y="133183"/>
                  <a:pt x="56922" y="148897"/>
                </a:cubicBezTo>
                <a:cubicBezTo>
                  <a:pt x="56922" y="164611"/>
                  <a:pt x="44180" y="177349"/>
                  <a:pt x="28461" y="177349"/>
                </a:cubicBezTo>
                <a:cubicBezTo>
                  <a:pt x="12742" y="177349"/>
                  <a:pt x="0" y="164611"/>
                  <a:pt x="0" y="148897"/>
                </a:cubicBezTo>
                <a:cubicBezTo>
                  <a:pt x="0" y="133183"/>
                  <a:pt x="12742" y="120445"/>
                  <a:pt x="28461" y="120445"/>
                </a:cubicBezTo>
                <a:close/>
                <a:moveTo>
                  <a:pt x="1233285" y="0"/>
                </a:moveTo>
                <a:cubicBezTo>
                  <a:pt x="1249004" y="0"/>
                  <a:pt x="1261746" y="12738"/>
                  <a:pt x="1261746" y="28452"/>
                </a:cubicBezTo>
                <a:cubicBezTo>
                  <a:pt x="1261746" y="44166"/>
                  <a:pt x="1249004" y="56904"/>
                  <a:pt x="1233285" y="56904"/>
                </a:cubicBezTo>
                <a:cubicBezTo>
                  <a:pt x="1217566" y="56904"/>
                  <a:pt x="1204824" y="44166"/>
                  <a:pt x="1204824" y="28452"/>
                </a:cubicBezTo>
                <a:cubicBezTo>
                  <a:pt x="1204824" y="12738"/>
                  <a:pt x="1217566" y="0"/>
                  <a:pt x="1233285" y="0"/>
                </a:cubicBezTo>
                <a:close/>
                <a:moveTo>
                  <a:pt x="1112803" y="0"/>
                </a:moveTo>
                <a:cubicBezTo>
                  <a:pt x="1128522" y="0"/>
                  <a:pt x="1141264" y="12738"/>
                  <a:pt x="1141264" y="28452"/>
                </a:cubicBezTo>
                <a:cubicBezTo>
                  <a:pt x="1141264" y="44166"/>
                  <a:pt x="1128522" y="56904"/>
                  <a:pt x="1112803" y="56904"/>
                </a:cubicBezTo>
                <a:cubicBezTo>
                  <a:pt x="1097084" y="56904"/>
                  <a:pt x="1084342" y="44166"/>
                  <a:pt x="1084342" y="28452"/>
                </a:cubicBezTo>
                <a:cubicBezTo>
                  <a:pt x="1084342" y="12738"/>
                  <a:pt x="1097084" y="0"/>
                  <a:pt x="1112803" y="0"/>
                </a:cubicBezTo>
                <a:close/>
                <a:moveTo>
                  <a:pt x="992320" y="0"/>
                </a:moveTo>
                <a:cubicBezTo>
                  <a:pt x="1008039" y="0"/>
                  <a:pt x="1020781" y="12738"/>
                  <a:pt x="1020781" y="28452"/>
                </a:cubicBezTo>
                <a:cubicBezTo>
                  <a:pt x="1020781" y="44166"/>
                  <a:pt x="1008039" y="56904"/>
                  <a:pt x="992320" y="56904"/>
                </a:cubicBezTo>
                <a:cubicBezTo>
                  <a:pt x="976601" y="56904"/>
                  <a:pt x="963859" y="44166"/>
                  <a:pt x="963859" y="28452"/>
                </a:cubicBezTo>
                <a:cubicBezTo>
                  <a:pt x="963859" y="12738"/>
                  <a:pt x="976601" y="0"/>
                  <a:pt x="992320" y="0"/>
                </a:cubicBezTo>
                <a:close/>
                <a:moveTo>
                  <a:pt x="871838" y="0"/>
                </a:moveTo>
                <a:cubicBezTo>
                  <a:pt x="887557" y="0"/>
                  <a:pt x="900299" y="12738"/>
                  <a:pt x="900299" y="28452"/>
                </a:cubicBezTo>
                <a:cubicBezTo>
                  <a:pt x="900299" y="44166"/>
                  <a:pt x="887557" y="56904"/>
                  <a:pt x="871838" y="56904"/>
                </a:cubicBezTo>
                <a:cubicBezTo>
                  <a:pt x="856119" y="56904"/>
                  <a:pt x="843377" y="44166"/>
                  <a:pt x="843377" y="28452"/>
                </a:cubicBezTo>
                <a:cubicBezTo>
                  <a:pt x="843377" y="12738"/>
                  <a:pt x="856119" y="0"/>
                  <a:pt x="871838" y="0"/>
                </a:cubicBezTo>
                <a:close/>
                <a:moveTo>
                  <a:pt x="751356" y="0"/>
                </a:moveTo>
                <a:cubicBezTo>
                  <a:pt x="767075" y="0"/>
                  <a:pt x="779817" y="12738"/>
                  <a:pt x="779817" y="28452"/>
                </a:cubicBezTo>
                <a:cubicBezTo>
                  <a:pt x="779817" y="44166"/>
                  <a:pt x="767075" y="56904"/>
                  <a:pt x="751356" y="56904"/>
                </a:cubicBezTo>
                <a:cubicBezTo>
                  <a:pt x="735637" y="56904"/>
                  <a:pt x="722895" y="44166"/>
                  <a:pt x="722895" y="28452"/>
                </a:cubicBezTo>
                <a:cubicBezTo>
                  <a:pt x="722895" y="12738"/>
                  <a:pt x="735637" y="0"/>
                  <a:pt x="751356" y="0"/>
                </a:cubicBezTo>
                <a:close/>
                <a:moveTo>
                  <a:pt x="630873" y="0"/>
                </a:moveTo>
                <a:cubicBezTo>
                  <a:pt x="646592" y="0"/>
                  <a:pt x="659334" y="12738"/>
                  <a:pt x="659334" y="28452"/>
                </a:cubicBezTo>
                <a:cubicBezTo>
                  <a:pt x="659334" y="44166"/>
                  <a:pt x="646592" y="56904"/>
                  <a:pt x="630873" y="56904"/>
                </a:cubicBezTo>
                <a:cubicBezTo>
                  <a:pt x="615154" y="56904"/>
                  <a:pt x="602412" y="44166"/>
                  <a:pt x="602412" y="28452"/>
                </a:cubicBezTo>
                <a:cubicBezTo>
                  <a:pt x="602412" y="12738"/>
                  <a:pt x="615154" y="0"/>
                  <a:pt x="630873" y="0"/>
                </a:cubicBezTo>
                <a:close/>
                <a:moveTo>
                  <a:pt x="510391" y="0"/>
                </a:moveTo>
                <a:cubicBezTo>
                  <a:pt x="526110" y="0"/>
                  <a:pt x="538852" y="12738"/>
                  <a:pt x="538852" y="28452"/>
                </a:cubicBezTo>
                <a:cubicBezTo>
                  <a:pt x="538852" y="44166"/>
                  <a:pt x="526110" y="56904"/>
                  <a:pt x="510391" y="56904"/>
                </a:cubicBezTo>
                <a:cubicBezTo>
                  <a:pt x="494672" y="56904"/>
                  <a:pt x="481930" y="44166"/>
                  <a:pt x="481930" y="28452"/>
                </a:cubicBezTo>
                <a:cubicBezTo>
                  <a:pt x="481930" y="12738"/>
                  <a:pt x="494672" y="0"/>
                  <a:pt x="510391" y="0"/>
                </a:cubicBezTo>
                <a:close/>
                <a:moveTo>
                  <a:pt x="389908" y="0"/>
                </a:moveTo>
                <a:cubicBezTo>
                  <a:pt x="405627" y="0"/>
                  <a:pt x="418369" y="12738"/>
                  <a:pt x="418369" y="28452"/>
                </a:cubicBezTo>
                <a:cubicBezTo>
                  <a:pt x="418369" y="44166"/>
                  <a:pt x="405627" y="56904"/>
                  <a:pt x="389908" y="56904"/>
                </a:cubicBezTo>
                <a:cubicBezTo>
                  <a:pt x="374189" y="56904"/>
                  <a:pt x="361447" y="44166"/>
                  <a:pt x="361447" y="28452"/>
                </a:cubicBezTo>
                <a:cubicBezTo>
                  <a:pt x="361447" y="12738"/>
                  <a:pt x="374189" y="0"/>
                  <a:pt x="389908" y="0"/>
                </a:cubicBezTo>
                <a:close/>
                <a:moveTo>
                  <a:pt x="269426" y="0"/>
                </a:moveTo>
                <a:cubicBezTo>
                  <a:pt x="285145" y="0"/>
                  <a:pt x="297887" y="12738"/>
                  <a:pt x="297887" y="28452"/>
                </a:cubicBezTo>
                <a:cubicBezTo>
                  <a:pt x="297887" y="44166"/>
                  <a:pt x="285145" y="56904"/>
                  <a:pt x="269426" y="56904"/>
                </a:cubicBezTo>
                <a:cubicBezTo>
                  <a:pt x="253707" y="56904"/>
                  <a:pt x="240965" y="44166"/>
                  <a:pt x="240965" y="28452"/>
                </a:cubicBezTo>
                <a:cubicBezTo>
                  <a:pt x="240965" y="12738"/>
                  <a:pt x="253707" y="0"/>
                  <a:pt x="269426" y="0"/>
                </a:cubicBezTo>
                <a:close/>
                <a:moveTo>
                  <a:pt x="148943" y="0"/>
                </a:moveTo>
                <a:cubicBezTo>
                  <a:pt x="164662" y="0"/>
                  <a:pt x="177404" y="12738"/>
                  <a:pt x="177404" y="28452"/>
                </a:cubicBezTo>
                <a:cubicBezTo>
                  <a:pt x="177404" y="44166"/>
                  <a:pt x="164662" y="56904"/>
                  <a:pt x="148943" y="56904"/>
                </a:cubicBezTo>
                <a:cubicBezTo>
                  <a:pt x="133224" y="56904"/>
                  <a:pt x="120482" y="44166"/>
                  <a:pt x="120482" y="28452"/>
                </a:cubicBezTo>
                <a:cubicBezTo>
                  <a:pt x="120482" y="12738"/>
                  <a:pt x="133224" y="0"/>
                  <a:pt x="148943" y="0"/>
                </a:cubicBezTo>
                <a:close/>
                <a:moveTo>
                  <a:pt x="28461" y="0"/>
                </a:moveTo>
                <a:cubicBezTo>
                  <a:pt x="44180" y="0"/>
                  <a:pt x="56922" y="12738"/>
                  <a:pt x="56922" y="28452"/>
                </a:cubicBezTo>
                <a:cubicBezTo>
                  <a:pt x="56922" y="44166"/>
                  <a:pt x="44180" y="56904"/>
                  <a:pt x="28461" y="56904"/>
                </a:cubicBezTo>
                <a:cubicBezTo>
                  <a:pt x="12742" y="56904"/>
                  <a:pt x="0" y="44166"/>
                  <a:pt x="0" y="28452"/>
                </a:cubicBezTo>
                <a:cubicBezTo>
                  <a:pt x="0" y="12738"/>
                  <a:pt x="12742" y="0"/>
                  <a:pt x="28461" y="0"/>
                </a:cubicBezTo>
                <a:close/>
              </a:path>
            </a:pathLst>
          </a:cu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fontAlgn="base">
              <a:lnSpc>
                <a:spcPct val="120000"/>
              </a:lnSpc>
            </a:pPr>
            <a:endParaRPr lang="zh-CN" altLang="en-US" sz="1350" strike="noStrike" noProof="1">
              <a:solidFill>
                <a:schemeClr val="lt1"/>
              </a:solidFill>
              <a:latin typeface="微软雅黑" panose="020B0503020204020204" pitchFamily="34" charset="-122"/>
              <a:ea typeface="微软雅黑" panose="020B0503020204020204" pitchFamily="34" charset="-122"/>
            </a:endParaRPr>
          </a:p>
        </p:txBody>
      </p:sp>
      <p:sp>
        <p:nvSpPr>
          <p:cNvPr id="14" name="任意多边形: 形状 13"/>
          <p:cNvSpPr>
            <a:spLocks noChangeAspect="1"/>
          </p:cNvSpPr>
          <p:nvPr>
            <p:custDataLst>
              <p:tags r:id="rId6"/>
            </p:custDataLst>
          </p:nvPr>
        </p:nvSpPr>
        <p:spPr>
          <a:xfrm rot="10800000">
            <a:off x="10017125" y="776288"/>
            <a:ext cx="282575" cy="5730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chemeClr val="accent1">
              <a:alpha val="35000"/>
            </a:schemeClr>
          </a:solidFill>
          <a:ln w="317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fontAlgn="base">
              <a:lnSpc>
                <a:spcPct val="120000"/>
              </a:lnSpc>
            </a:pPr>
            <a:endParaRPr lang="zh-CN" altLang="en-US" sz="1350" strike="noStrike" noProof="1" dirty="0">
              <a:solidFill>
                <a:schemeClr val="lt1"/>
              </a:solidFill>
              <a:latin typeface="微软雅黑" panose="020B0503020204020204" pitchFamily="34" charset="-122"/>
              <a:ea typeface="微软雅黑" panose="020B0503020204020204" pitchFamily="34" charset="-122"/>
            </a:endParaRPr>
          </a:p>
        </p:txBody>
      </p:sp>
      <p:sp>
        <p:nvSpPr>
          <p:cNvPr id="15" name="任意多边形: 形状 14"/>
          <p:cNvSpPr>
            <a:spLocks noChangeAspect="1"/>
          </p:cNvSpPr>
          <p:nvPr>
            <p:custDataLst>
              <p:tags r:id="rId7"/>
            </p:custDataLst>
          </p:nvPr>
        </p:nvSpPr>
        <p:spPr>
          <a:xfrm rot="10800000">
            <a:off x="9736138" y="776288"/>
            <a:ext cx="282575" cy="5730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chemeClr val="accent1">
              <a:alpha val="35000"/>
            </a:schemeClr>
          </a:solidFill>
          <a:ln w="317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fontAlgn="base">
              <a:lnSpc>
                <a:spcPct val="120000"/>
              </a:lnSpc>
            </a:pPr>
            <a:endParaRPr lang="zh-CN" altLang="en-US" sz="1350" strike="noStrike" noProof="1">
              <a:solidFill>
                <a:schemeClr val="lt1"/>
              </a:solidFill>
              <a:latin typeface="微软雅黑" panose="020B0503020204020204" pitchFamily="34" charset="-122"/>
              <a:ea typeface="微软雅黑" panose="020B0503020204020204" pitchFamily="34" charset="-122"/>
            </a:endParaRPr>
          </a:p>
        </p:txBody>
      </p:sp>
      <p:sp>
        <p:nvSpPr>
          <p:cNvPr id="12" name="任意多边形: 形状 11"/>
          <p:cNvSpPr>
            <a:spLocks noChangeAspect="1"/>
          </p:cNvSpPr>
          <p:nvPr>
            <p:custDataLst>
              <p:tags r:id="rId8"/>
            </p:custDataLst>
          </p:nvPr>
        </p:nvSpPr>
        <p:spPr>
          <a:xfrm rot="10800000">
            <a:off x="9940925" y="676275"/>
            <a:ext cx="282575" cy="571500"/>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noFill/>
          <a:ln w="3810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fontAlgn="base">
              <a:lnSpc>
                <a:spcPct val="120000"/>
              </a:lnSpc>
            </a:pPr>
            <a:endParaRPr lang="zh-CN" altLang="en-US" sz="1350" strike="noStrike" noProof="1">
              <a:solidFill>
                <a:schemeClr val="lt1"/>
              </a:solidFill>
              <a:latin typeface="微软雅黑" panose="020B0503020204020204" pitchFamily="34" charset="-122"/>
              <a:ea typeface="微软雅黑" panose="020B0503020204020204" pitchFamily="34" charset="-122"/>
            </a:endParaRPr>
          </a:p>
        </p:txBody>
      </p:sp>
      <p:sp>
        <p:nvSpPr>
          <p:cNvPr id="13" name="任意多边形: 形状 12"/>
          <p:cNvSpPr>
            <a:spLocks noChangeAspect="1"/>
          </p:cNvSpPr>
          <p:nvPr>
            <p:custDataLst>
              <p:tags r:id="rId9"/>
            </p:custDataLst>
          </p:nvPr>
        </p:nvSpPr>
        <p:spPr>
          <a:xfrm rot="10800000">
            <a:off x="9661525" y="676275"/>
            <a:ext cx="280988" cy="571500"/>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noFill/>
          <a:ln w="3810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fontAlgn="base">
              <a:lnSpc>
                <a:spcPct val="120000"/>
              </a:lnSpc>
            </a:pPr>
            <a:endParaRPr lang="zh-CN" altLang="en-US" sz="1350" strike="noStrike" noProof="1">
              <a:solidFill>
                <a:schemeClr val="lt1"/>
              </a:solidFill>
              <a:latin typeface="微软雅黑" panose="020B0503020204020204" pitchFamily="34" charset="-122"/>
              <a:ea typeface="微软雅黑" panose="020B0503020204020204" pitchFamily="34" charset="-122"/>
            </a:endParaRPr>
          </a:p>
        </p:txBody>
      </p:sp>
      <p:sp>
        <p:nvSpPr>
          <p:cNvPr id="93" name="文本框 92"/>
          <p:cNvSpPr txBox="1"/>
          <p:nvPr>
            <p:custDataLst>
              <p:tags r:id="rId10"/>
            </p:custDataLst>
          </p:nvPr>
        </p:nvSpPr>
        <p:spPr>
          <a:xfrm>
            <a:off x="1951038" y="2071688"/>
            <a:ext cx="8139113" cy="3609975"/>
          </a:xfrm>
          <a:prstGeom prst="rect">
            <a:avLst/>
          </a:prstGeom>
          <a:solidFill>
            <a:schemeClr val="accent1"/>
          </a:solidFill>
        </p:spPr>
        <p:txBody>
          <a:bodyPr wrap="square" lIns="67500" tIns="35100" rIns="67500" bIns="35100" rtlCol="0" anchor="ctr" anchorCtr="0">
            <a:normAutofit/>
          </a:bodyPr>
          <a:lstStyle>
            <a:defPPr>
              <a:defRPr lang="zh-CN"/>
            </a:defPPr>
            <a:lvl1pPr fontAlgn="auto">
              <a:lnSpc>
                <a:spcPct val="130000"/>
              </a:lnSpc>
              <a:spcAft>
                <a:spcPts val="1000"/>
              </a:spcAft>
              <a:defRPr sz="1600" spc="150"/>
            </a:lvl1pPr>
          </a:lstStyle>
          <a:p>
            <a:pPr marL="304800" lvl="0" indent="-304800" algn="l" fontAlgn="ctr">
              <a:lnSpc>
                <a:spcPct val="120000"/>
              </a:lnSpc>
              <a:spcBef>
                <a:spcPts val="0"/>
              </a:spcBef>
              <a:spcAft>
                <a:spcPts val="0"/>
              </a:spcAft>
              <a:buClr>
                <a:schemeClr val="accent2"/>
              </a:buClr>
              <a:buSzPct val="100000"/>
              <a:buFont typeface="WPS-Bullets" pitchFamily="2" charset="0"/>
              <a:buChar char=""/>
            </a:pPr>
            <a:r>
              <a:rPr lang="zh-CN" altLang="en-US" b="1" strike="noStrike" spc="180" noProof="1" dirty="0">
                <a:solidFill>
                  <a:schemeClr val="bg2"/>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en-US" altLang="zh-CN" b="1" strike="noStrike" spc="180" noProof="1" dirty="0">
                <a:solidFill>
                  <a:schemeClr val="bg2"/>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b="1" strike="noStrike" spc="180" noProof="1" dirty="0">
                <a:solidFill>
                  <a:schemeClr val="bg2"/>
                </a:solidFill>
                <a:latin typeface="微软雅黑" panose="020B0503020204020204" pitchFamily="34" charset="-122"/>
                <a:ea typeface="微软雅黑" panose="020B0503020204020204" pitchFamily="34" charset="-122"/>
                <a:cs typeface="微软雅黑" panose="020B0503020204020204" pitchFamily="34" charset="-122"/>
                <a:sym typeface="+mn-ea"/>
              </a:rPr>
              <a:t>应急工作组</a:t>
            </a:r>
            <a:endParaRPr lang="zh-CN" altLang="en-US" b="1" strike="noStrike" spc="180" noProof="1" dirty="0">
              <a:solidFill>
                <a:schemeClr val="bg2"/>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584200" lvl="1" indent="-279400" algn="l" fontAlgn="ctr">
              <a:lnSpc>
                <a:spcPct val="120000"/>
              </a:lnSpc>
              <a:spcBef>
                <a:spcPts val="0"/>
              </a:spcBef>
              <a:spcAft>
                <a:spcPts val="0"/>
              </a:spcAft>
              <a:buClr>
                <a:schemeClr val="tx1">
                  <a:lumMod val="75000"/>
                  <a:lumOff val="25000"/>
                </a:schemeClr>
              </a:buClr>
              <a:buSzPct val="90000"/>
              <a:buFont typeface="Wingdings" panose="05000000000000000000" pitchFamily="2" charset="2"/>
              <a:buChar char="l"/>
              <a:tabLst>
                <a:tab pos="355600" algn="l"/>
              </a:tabLst>
            </a:pPr>
            <a:r>
              <a:rPr lang="zh-CN" altLang="en-US" sz="1400" strike="noStrike" spc="160" noProof="1" dirty="0">
                <a:solidFill>
                  <a:schemeClr val="bg2"/>
                </a:solidFill>
                <a:latin typeface="微软雅黑" panose="020B0503020204020204" pitchFamily="34" charset="-122"/>
                <a:ea typeface="微软雅黑" panose="020B0503020204020204" pitchFamily="34" charset="-122"/>
                <a:cs typeface="微软雅黑" panose="020B0503020204020204" pitchFamily="34" charset="-122"/>
                <a:sym typeface="+mn-ea"/>
              </a:rPr>
              <a:t>县指挥部设事件调查组、危害控制组、医学救援组、应急保障组、检测评估组、宣传报道组等应急工作组，组织实施应急处置工作。</a:t>
            </a:r>
            <a:endParaRPr lang="zh-CN" altLang="en-US" sz="1400" strike="noStrike" spc="160" noProof="1" dirty="0">
              <a:solidFill>
                <a:schemeClr val="bg2"/>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04800" lvl="0" indent="-304800" algn="l" fontAlgn="ctr">
              <a:lnSpc>
                <a:spcPct val="120000"/>
              </a:lnSpc>
              <a:spcBef>
                <a:spcPts val="0"/>
              </a:spcBef>
              <a:spcAft>
                <a:spcPts val="0"/>
              </a:spcAft>
              <a:buClr>
                <a:schemeClr val="accent2"/>
              </a:buClr>
              <a:buSzPct val="100000"/>
              <a:buFont typeface="WPS-Bullets" pitchFamily="2" charset="0"/>
              <a:buChar char=""/>
            </a:pPr>
            <a:r>
              <a:rPr lang="en-US" altLang="zh-CN" b="1" strike="noStrike" spc="180" noProof="1" dirty="0">
                <a:solidFill>
                  <a:schemeClr val="bg2"/>
                </a:solidFill>
                <a:latin typeface="微软雅黑" panose="020B0503020204020204" pitchFamily="34" charset="-122"/>
                <a:ea typeface="微软雅黑" panose="020B0503020204020204" pitchFamily="34" charset="-122"/>
                <a:cs typeface="微软雅黑" panose="020B0503020204020204" pitchFamily="34" charset="-122"/>
                <a:sym typeface="+mn-ea"/>
              </a:rPr>
              <a:t>2.3专家组  </a:t>
            </a:r>
            <a:endParaRPr lang="en-US" altLang="zh-CN" b="1" strike="noStrike" spc="180" noProof="1" dirty="0">
              <a:solidFill>
                <a:schemeClr val="bg2"/>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584200" lvl="1" indent="-279400" algn="l" fontAlgn="ctr">
              <a:lnSpc>
                <a:spcPct val="120000"/>
              </a:lnSpc>
              <a:spcBef>
                <a:spcPts val="0"/>
              </a:spcBef>
              <a:spcAft>
                <a:spcPts val="0"/>
              </a:spcAft>
              <a:buClr>
                <a:schemeClr val="tx1">
                  <a:lumMod val="75000"/>
                  <a:lumOff val="25000"/>
                </a:schemeClr>
              </a:buClr>
              <a:buSzPct val="90000"/>
              <a:buFont typeface="Wingdings" panose="05000000000000000000" pitchFamily="2" charset="2"/>
              <a:buChar char="l"/>
              <a:tabLst>
                <a:tab pos="355600" algn="l"/>
              </a:tabLst>
            </a:pPr>
            <a:r>
              <a:rPr lang="zh-CN" altLang="en-US" sz="1400" strike="noStrike" spc="160" noProof="1" dirty="0">
                <a:solidFill>
                  <a:schemeClr val="bg2"/>
                </a:solidFill>
                <a:latin typeface="微软雅黑" panose="020B0503020204020204" pitchFamily="34" charset="-122"/>
                <a:ea typeface="微软雅黑" panose="020B0503020204020204" pitchFamily="34" charset="-122"/>
                <a:cs typeface="微软雅黑" panose="020B0503020204020204" pitchFamily="34" charset="-122"/>
              </a:rPr>
              <a:t>县指挥部聘请有关科研机构和部门专家组成，为县指挥部和现场应急救援指挥部的决策提供技术支持，必要时参与应急处置。</a:t>
            </a:r>
            <a:endParaRPr lang="zh-CN" altLang="en-US" sz="1400" strike="noStrike" spc="160" noProof="1" dirty="0">
              <a:solidFill>
                <a:schemeClr val="bg2"/>
              </a:solidFill>
              <a:latin typeface="微软雅黑" panose="020B0503020204020204" pitchFamily="34" charset="-122"/>
              <a:ea typeface="微软雅黑" panose="020B0503020204020204" pitchFamily="34" charset="-122"/>
              <a:cs typeface="微软雅黑" panose="020B0503020204020204" pitchFamily="34" charset="-122"/>
            </a:endParaRPr>
          </a:p>
          <a:p>
            <a:pPr marL="304800" lvl="0" indent="-304800" algn="l" fontAlgn="ctr">
              <a:lnSpc>
                <a:spcPct val="120000"/>
              </a:lnSpc>
              <a:spcBef>
                <a:spcPts val="0"/>
              </a:spcBef>
              <a:spcAft>
                <a:spcPts val="0"/>
              </a:spcAft>
              <a:buClr>
                <a:schemeClr val="accent2"/>
              </a:buClr>
              <a:buSzPct val="100000"/>
              <a:buFont typeface="WPS-Bullets" pitchFamily="2" charset="0"/>
              <a:buChar char=""/>
            </a:pPr>
            <a:r>
              <a:rPr lang="en-US" altLang="zh-CN" b="1" strike="noStrike" spc="180" noProof="1" dirty="0">
                <a:solidFill>
                  <a:schemeClr val="bg2"/>
                </a:solidFill>
                <a:latin typeface="微软雅黑" panose="020B0503020204020204" pitchFamily="34" charset="-122"/>
                <a:ea typeface="微软雅黑" panose="020B0503020204020204" pitchFamily="34" charset="-122"/>
                <a:cs typeface="微软雅黑" panose="020B0503020204020204" pitchFamily="34" charset="-122"/>
                <a:sym typeface="+mn-ea"/>
              </a:rPr>
              <a:t>2.4应急处置专业技术机构</a:t>
            </a:r>
            <a:endParaRPr lang="en-US" altLang="zh-CN" b="1" strike="noStrike" spc="180" noProof="1" dirty="0">
              <a:solidFill>
                <a:schemeClr val="bg2"/>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584200" lvl="1" indent="-279400" algn="l" fontAlgn="ctr">
              <a:lnSpc>
                <a:spcPct val="120000"/>
              </a:lnSpc>
              <a:spcBef>
                <a:spcPts val="0"/>
              </a:spcBef>
              <a:spcAft>
                <a:spcPts val="0"/>
              </a:spcAft>
              <a:buClr>
                <a:schemeClr val="tx1">
                  <a:lumMod val="75000"/>
                  <a:lumOff val="25000"/>
                </a:schemeClr>
              </a:buClr>
              <a:buSzPct val="90000"/>
              <a:buFont typeface="Wingdings" panose="05000000000000000000" pitchFamily="2" charset="2"/>
              <a:buChar char="l"/>
              <a:tabLst>
                <a:tab pos="355600" algn="l"/>
              </a:tabLst>
            </a:pPr>
            <a:r>
              <a:rPr lang="zh-CN" altLang="en-US" sz="1400" strike="noStrike" spc="160" noProof="1" dirty="0">
                <a:solidFill>
                  <a:schemeClr val="bg2"/>
                </a:solidFill>
                <a:latin typeface="微软雅黑" panose="020B0503020204020204" pitchFamily="34" charset="-122"/>
                <a:ea typeface="微软雅黑" panose="020B0503020204020204" pitchFamily="34" charset="-122"/>
                <a:cs typeface="微软雅黑" panose="020B0503020204020204" pitchFamily="34" charset="-122"/>
              </a:rPr>
              <a:t>医疗、疾病预防控制以及各有关部门的食品安全相关技术机构作为食品安全突发事件应急处置专业技术机构</a:t>
            </a:r>
            <a:endParaRPr lang="zh-CN" altLang="en-US" sz="1400" strike="noStrike" spc="160" noProof="1" dirty="0">
              <a:solidFill>
                <a:schemeClr val="bg2"/>
              </a:solidFill>
              <a:latin typeface="微软雅黑" panose="020B0503020204020204" pitchFamily="34" charset="-122"/>
              <a:ea typeface="微软雅黑" panose="020B0503020204020204" pitchFamily="34" charset="-122"/>
              <a:cs typeface="微软雅黑" panose="020B0503020204020204" pitchFamily="34" charset="-122"/>
            </a:endParaRPr>
          </a:p>
          <a:p>
            <a:pPr marL="304800" lvl="0" indent="-304800" algn="l" fontAlgn="ctr">
              <a:lnSpc>
                <a:spcPct val="120000"/>
              </a:lnSpc>
              <a:spcBef>
                <a:spcPts val="0"/>
              </a:spcBef>
              <a:spcAft>
                <a:spcPts val="0"/>
              </a:spcAft>
              <a:buClr>
                <a:schemeClr val="accent2"/>
              </a:buClr>
              <a:buSzPct val="100000"/>
              <a:buFont typeface="WPS-Bullets" pitchFamily="2" charset="0"/>
              <a:buChar char=""/>
            </a:pPr>
            <a:r>
              <a:rPr lang="en-US" altLang="zh-CN" b="1" strike="noStrike" spc="180" noProof="1" dirty="0">
                <a:solidFill>
                  <a:schemeClr val="bg2"/>
                </a:solidFill>
                <a:latin typeface="微软雅黑" panose="020B0503020204020204" pitchFamily="34" charset="-122"/>
                <a:ea typeface="微软雅黑" panose="020B0503020204020204" pitchFamily="34" charset="-122"/>
                <a:cs typeface="微软雅黑" panose="020B0503020204020204" pitchFamily="34" charset="-122"/>
                <a:sym typeface="+mn-ea"/>
              </a:rPr>
              <a:t>2.5乡（镇）应急领导机构</a:t>
            </a:r>
            <a:endParaRPr lang="en-US" altLang="zh-CN" b="1" strike="noStrike" spc="180" noProof="1" dirty="0">
              <a:solidFill>
                <a:schemeClr val="bg2"/>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584200" lvl="1" indent="-279400" algn="l" fontAlgn="ctr">
              <a:lnSpc>
                <a:spcPct val="120000"/>
              </a:lnSpc>
              <a:spcBef>
                <a:spcPts val="0"/>
              </a:spcBef>
              <a:spcAft>
                <a:spcPts val="0"/>
              </a:spcAft>
              <a:buClr>
                <a:schemeClr val="tx1">
                  <a:lumMod val="75000"/>
                  <a:lumOff val="25000"/>
                </a:schemeClr>
              </a:buClr>
              <a:buSzPct val="90000"/>
              <a:buFont typeface="Wingdings" panose="05000000000000000000" pitchFamily="2" charset="2"/>
              <a:buChar char="l"/>
              <a:tabLst>
                <a:tab pos="355600" algn="l"/>
              </a:tabLst>
            </a:pPr>
            <a:r>
              <a:rPr lang="zh-CN" altLang="en-US" sz="1400" strike="noStrike" spc="160" noProof="1">
                <a:solidFill>
                  <a:schemeClr val="bg2"/>
                </a:solidFill>
                <a:latin typeface="微软雅黑" panose="020B0503020204020204" pitchFamily="34" charset="-122"/>
                <a:ea typeface="微软雅黑" panose="020B0503020204020204" pitchFamily="34" charset="-122"/>
                <a:cs typeface="微软雅黑" panose="020B0503020204020204" pitchFamily="34" charset="-122"/>
              </a:rPr>
              <a:t>各乡（镇）人民政府成立相应的应急领导机构。</a:t>
            </a:r>
            <a:endParaRPr lang="zh-CN" altLang="en-US" sz="1400" strike="noStrike" spc="160" noProof="1">
              <a:solidFill>
                <a:schemeClr val="bg2"/>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4" name="文本框 93"/>
          <p:cNvSpPr txBox="1"/>
          <p:nvPr>
            <p:custDataLst>
              <p:tags r:id="rId11"/>
            </p:custDataLst>
          </p:nvPr>
        </p:nvSpPr>
        <p:spPr>
          <a:xfrm>
            <a:off x="1945005" y="646113"/>
            <a:ext cx="7486650" cy="630238"/>
          </a:xfrm>
          <a:prstGeom prst="rect">
            <a:avLst/>
          </a:prstGeom>
          <a:noFill/>
        </p:spPr>
        <p:txBody>
          <a:bodyPr wrap="square" lIns="67500" tIns="35100" rIns="67500" bIns="35100" rtlCol="0">
            <a:normAutofit/>
          </a:bodyPr>
          <a:lstStyle/>
          <a:p>
            <a:pPr algn="ctr">
              <a:lnSpc>
                <a:spcPct val="120000"/>
              </a:lnSpc>
              <a:spcBef>
                <a:spcPts val="300"/>
              </a:spcBef>
              <a:spcAft>
                <a:spcPts val="300"/>
              </a:spcAft>
            </a:pPr>
            <a:r>
              <a:rPr lang="zh-CN" altLang="en-US" sz="2700" b="1" spc="380" noProof="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ea"/>
              </a:rPr>
              <a:t>组织体系与职责</a:t>
            </a:r>
            <a:endParaRPr lang="zh-CN" altLang="en-US" sz="2700" b="1" spc="380" baseline="0" noProof="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20000"/>
              </a:lnSpc>
              <a:spcBef>
                <a:spcPts val="300"/>
              </a:spcBef>
              <a:spcAft>
                <a:spcPts val="300"/>
              </a:spcAft>
            </a:pPr>
            <a:endParaRPr lang="zh-CN" altLang="en-US" sz="2700" b="1" spc="300" noProof="1">
              <a:solidFill>
                <a:schemeClr val="accent1"/>
              </a:solidFill>
              <a:latin typeface="微软雅黑" panose="020B0503020204020204" pitchFamily="34" charset="-122"/>
              <a:ea typeface="微软雅黑" panose="020B0503020204020204" pitchFamily="34" charset="-122"/>
            </a:endParaRPr>
          </a:p>
        </p:txBody>
      </p:sp>
    </p:spTree>
    <p:custDataLst>
      <p:tags r:id="rId1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5000">
              <a:srgbClr val="FFFFFF"/>
            </a:gs>
            <a:gs pos="61000">
              <a:schemeClr val="accent1">
                <a:lumMod val="75000"/>
              </a:schemeClr>
            </a:gs>
          </a:gsLst>
          <a:lin ang="5400000" scaled="0"/>
        </a:gradFill>
        <a:effectLst/>
      </p:bgPr>
    </p:bg>
    <p:spTree>
      <p:nvGrpSpPr>
        <p:cNvPr id="1" name=""/>
        <p:cNvGrpSpPr/>
        <p:nvPr/>
      </p:nvGrpSpPr>
      <p:grpSpPr/>
      <p:sp>
        <p:nvSpPr>
          <p:cNvPr id="3" name="任意多边形: 形状 14"/>
          <p:cNvSpPr/>
          <p:nvPr userDrawn="1">
            <p:custDataLst>
              <p:tags r:id="rId1"/>
            </p:custDataLst>
          </p:nvPr>
        </p:nvSpPr>
        <p:spPr>
          <a:xfrm>
            <a:off x="1714500" y="0"/>
            <a:ext cx="468313" cy="384175"/>
          </a:xfrm>
          <a:custGeom>
            <a:avLst/>
            <a:gdLst>
              <a:gd name="connsiteX0" fmla="*/ 0 w 625551"/>
              <a:gd name="connsiteY0" fmla="*/ 0 h 384826"/>
              <a:gd name="connsiteX1" fmla="*/ 625551 w 625551"/>
              <a:gd name="connsiteY1" fmla="*/ 0 h 384826"/>
              <a:gd name="connsiteX2" fmla="*/ 625551 w 625551"/>
              <a:gd name="connsiteY2" fmla="*/ 280565 h 384826"/>
              <a:gd name="connsiteX3" fmla="*/ 521290 w 625551"/>
              <a:gd name="connsiteY3" fmla="*/ 384826 h 384826"/>
              <a:gd name="connsiteX4" fmla="*/ 104261 w 625551"/>
              <a:gd name="connsiteY4" fmla="*/ 384826 h 384826"/>
              <a:gd name="connsiteX5" fmla="*/ 0 w 625551"/>
              <a:gd name="connsiteY5" fmla="*/ 280565 h 38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5551" h="384826">
                <a:moveTo>
                  <a:pt x="0" y="0"/>
                </a:moveTo>
                <a:lnTo>
                  <a:pt x="625551" y="0"/>
                </a:lnTo>
                <a:lnTo>
                  <a:pt x="625551" y="280565"/>
                </a:lnTo>
                <a:cubicBezTo>
                  <a:pt x="625551" y="338147"/>
                  <a:pt x="578872" y="384826"/>
                  <a:pt x="521290" y="384826"/>
                </a:cubicBezTo>
                <a:lnTo>
                  <a:pt x="104261" y="384826"/>
                </a:lnTo>
                <a:cubicBezTo>
                  <a:pt x="46679" y="384826"/>
                  <a:pt x="0" y="338147"/>
                  <a:pt x="0" y="28056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fontAlgn="base"/>
            <a:endParaRPr kumimoji="1" lang="zh-CN" altLang="en-US" sz="1350" strike="noStrike" noProof="1">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2" name="任意多边形: 形状 15"/>
          <p:cNvSpPr/>
          <p:nvPr userDrawn="1">
            <p:custDataLst>
              <p:tags r:id="rId2"/>
            </p:custDataLst>
          </p:nvPr>
        </p:nvSpPr>
        <p:spPr>
          <a:xfrm>
            <a:off x="10072688" y="5784850"/>
            <a:ext cx="385763" cy="1073150"/>
          </a:xfrm>
          <a:custGeom>
            <a:avLst/>
            <a:gdLst>
              <a:gd name="connsiteX0" fmla="*/ 85680 w 514069"/>
              <a:gd name="connsiteY0" fmla="*/ 0 h 1073154"/>
              <a:gd name="connsiteX1" fmla="*/ 428389 w 514069"/>
              <a:gd name="connsiteY1" fmla="*/ 0 h 1073154"/>
              <a:gd name="connsiteX2" fmla="*/ 514069 w 514069"/>
              <a:gd name="connsiteY2" fmla="*/ 85680 h 1073154"/>
              <a:gd name="connsiteX3" fmla="*/ 514069 w 514069"/>
              <a:gd name="connsiteY3" fmla="*/ 1073154 h 1073154"/>
              <a:gd name="connsiteX4" fmla="*/ 0 w 514069"/>
              <a:gd name="connsiteY4" fmla="*/ 1073154 h 1073154"/>
              <a:gd name="connsiteX5" fmla="*/ 0 w 514069"/>
              <a:gd name="connsiteY5" fmla="*/ 85680 h 1073154"/>
              <a:gd name="connsiteX6" fmla="*/ 85680 w 514069"/>
              <a:gd name="connsiteY6" fmla="*/ 0 h 1073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069" h="1073154">
                <a:moveTo>
                  <a:pt x="85680" y="0"/>
                </a:moveTo>
                <a:lnTo>
                  <a:pt x="428389" y="0"/>
                </a:lnTo>
                <a:cubicBezTo>
                  <a:pt x="475709" y="0"/>
                  <a:pt x="514069" y="38360"/>
                  <a:pt x="514069" y="85680"/>
                </a:cubicBezTo>
                <a:lnTo>
                  <a:pt x="514069" y="1073154"/>
                </a:lnTo>
                <a:lnTo>
                  <a:pt x="0" y="1073154"/>
                </a:lnTo>
                <a:lnTo>
                  <a:pt x="0" y="85680"/>
                </a:lnTo>
                <a:cubicBezTo>
                  <a:pt x="0" y="38360"/>
                  <a:pt x="38360" y="0"/>
                  <a:pt x="8568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fontAlgn="base"/>
            <a:endParaRPr kumimoji="1" lang="zh-CN" altLang="en-US" sz="1350" strike="noStrike" noProof="1">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16" name="矩形 15"/>
          <p:cNvSpPr/>
          <p:nvPr>
            <p:custDataLst>
              <p:tags r:id="rId3"/>
            </p:custDataLst>
          </p:nvPr>
        </p:nvSpPr>
        <p:spPr>
          <a:xfrm>
            <a:off x="1524000" y="1831975"/>
            <a:ext cx="9144000" cy="4500563"/>
          </a:xfrm>
          <a:prstGeom prst="rect">
            <a:avLst/>
          </a:prstGeom>
          <a:solidFill>
            <a:schemeClr val="accent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lnSpc>
                <a:spcPct val="120000"/>
              </a:lnSpc>
            </a:pPr>
            <a:endParaRPr kumimoji="1" lang="zh-CN" altLang="en-US" sz="1200" b="1" strike="noStrike" noProof="1" dirty="0">
              <a:solidFill>
                <a:schemeClr val="lt1"/>
              </a:solidFill>
              <a:latin typeface="微软雅黑" panose="020B0503020204020204" pitchFamily="34" charset="-122"/>
              <a:ea typeface="微软雅黑" panose="020B0503020204020204" pitchFamily="34" charset="-122"/>
            </a:endParaRPr>
          </a:p>
        </p:txBody>
      </p:sp>
      <p:sp>
        <p:nvSpPr>
          <p:cNvPr id="17" name="矩形 16"/>
          <p:cNvSpPr/>
          <p:nvPr>
            <p:custDataLst>
              <p:tags r:id="rId4"/>
            </p:custDataLst>
          </p:nvPr>
        </p:nvSpPr>
        <p:spPr>
          <a:xfrm>
            <a:off x="1524000" y="1673225"/>
            <a:ext cx="9144000" cy="4408488"/>
          </a:xfrm>
          <a:prstGeom prst="rect">
            <a:avLst/>
          </a:prstGeom>
          <a:solidFill>
            <a:schemeClr val="lt1">
              <a:alpha val="51000"/>
            </a:schemeClr>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lnSpc>
                <a:spcPct val="120000"/>
              </a:lnSpc>
            </a:pPr>
            <a:endParaRPr kumimoji="1" lang="zh-CN" altLang="en-US" sz="1200" b="1" strike="noStrike" noProof="1" dirty="0">
              <a:solidFill>
                <a:schemeClr val="lt1"/>
              </a:solidFill>
              <a:latin typeface="微软雅黑" panose="020B0503020204020204" pitchFamily="34" charset="-122"/>
              <a:ea typeface="微软雅黑" panose="020B0503020204020204" pitchFamily="34" charset="-122"/>
            </a:endParaRPr>
          </a:p>
        </p:txBody>
      </p:sp>
      <p:sp>
        <p:nvSpPr>
          <p:cNvPr id="91" name="任意多边形: 形状 90"/>
          <p:cNvSpPr/>
          <p:nvPr>
            <p:custDataLst>
              <p:tags r:id="rId5"/>
            </p:custDataLst>
          </p:nvPr>
        </p:nvSpPr>
        <p:spPr>
          <a:xfrm>
            <a:off x="9431338" y="5811838"/>
            <a:ext cx="1236663" cy="658813"/>
          </a:xfrm>
          <a:custGeom>
            <a:avLst/>
            <a:gdLst>
              <a:gd name="connsiteX0" fmla="*/ 1233285 w 1261746"/>
              <a:gd name="connsiteY0" fmla="*/ 602227 h 659131"/>
              <a:gd name="connsiteX1" fmla="*/ 1261746 w 1261746"/>
              <a:gd name="connsiteY1" fmla="*/ 630679 h 659131"/>
              <a:gd name="connsiteX2" fmla="*/ 1233285 w 1261746"/>
              <a:gd name="connsiteY2" fmla="*/ 659131 h 659131"/>
              <a:gd name="connsiteX3" fmla="*/ 1204824 w 1261746"/>
              <a:gd name="connsiteY3" fmla="*/ 630679 h 659131"/>
              <a:gd name="connsiteX4" fmla="*/ 1233285 w 1261746"/>
              <a:gd name="connsiteY4" fmla="*/ 602227 h 659131"/>
              <a:gd name="connsiteX5" fmla="*/ 1112803 w 1261746"/>
              <a:gd name="connsiteY5" fmla="*/ 602227 h 659131"/>
              <a:gd name="connsiteX6" fmla="*/ 1141264 w 1261746"/>
              <a:gd name="connsiteY6" fmla="*/ 630679 h 659131"/>
              <a:gd name="connsiteX7" fmla="*/ 1112803 w 1261746"/>
              <a:gd name="connsiteY7" fmla="*/ 659131 h 659131"/>
              <a:gd name="connsiteX8" fmla="*/ 1084342 w 1261746"/>
              <a:gd name="connsiteY8" fmla="*/ 630679 h 659131"/>
              <a:gd name="connsiteX9" fmla="*/ 1112803 w 1261746"/>
              <a:gd name="connsiteY9" fmla="*/ 602227 h 659131"/>
              <a:gd name="connsiteX10" fmla="*/ 992320 w 1261746"/>
              <a:gd name="connsiteY10" fmla="*/ 602227 h 659131"/>
              <a:gd name="connsiteX11" fmla="*/ 1020781 w 1261746"/>
              <a:gd name="connsiteY11" fmla="*/ 630679 h 659131"/>
              <a:gd name="connsiteX12" fmla="*/ 992320 w 1261746"/>
              <a:gd name="connsiteY12" fmla="*/ 659131 h 659131"/>
              <a:gd name="connsiteX13" fmla="*/ 963859 w 1261746"/>
              <a:gd name="connsiteY13" fmla="*/ 630679 h 659131"/>
              <a:gd name="connsiteX14" fmla="*/ 992320 w 1261746"/>
              <a:gd name="connsiteY14" fmla="*/ 602227 h 659131"/>
              <a:gd name="connsiteX15" fmla="*/ 871838 w 1261746"/>
              <a:gd name="connsiteY15" fmla="*/ 602227 h 659131"/>
              <a:gd name="connsiteX16" fmla="*/ 900299 w 1261746"/>
              <a:gd name="connsiteY16" fmla="*/ 630679 h 659131"/>
              <a:gd name="connsiteX17" fmla="*/ 871838 w 1261746"/>
              <a:gd name="connsiteY17" fmla="*/ 659131 h 659131"/>
              <a:gd name="connsiteX18" fmla="*/ 843377 w 1261746"/>
              <a:gd name="connsiteY18" fmla="*/ 630679 h 659131"/>
              <a:gd name="connsiteX19" fmla="*/ 871838 w 1261746"/>
              <a:gd name="connsiteY19" fmla="*/ 602227 h 659131"/>
              <a:gd name="connsiteX20" fmla="*/ 751356 w 1261746"/>
              <a:gd name="connsiteY20" fmla="*/ 602227 h 659131"/>
              <a:gd name="connsiteX21" fmla="*/ 779817 w 1261746"/>
              <a:gd name="connsiteY21" fmla="*/ 630679 h 659131"/>
              <a:gd name="connsiteX22" fmla="*/ 751356 w 1261746"/>
              <a:gd name="connsiteY22" fmla="*/ 659131 h 659131"/>
              <a:gd name="connsiteX23" fmla="*/ 722895 w 1261746"/>
              <a:gd name="connsiteY23" fmla="*/ 630679 h 659131"/>
              <a:gd name="connsiteX24" fmla="*/ 751356 w 1261746"/>
              <a:gd name="connsiteY24" fmla="*/ 602227 h 659131"/>
              <a:gd name="connsiteX25" fmla="*/ 630873 w 1261746"/>
              <a:gd name="connsiteY25" fmla="*/ 602227 h 659131"/>
              <a:gd name="connsiteX26" fmla="*/ 659334 w 1261746"/>
              <a:gd name="connsiteY26" fmla="*/ 630679 h 659131"/>
              <a:gd name="connsiteX27" fmla="*/ 630873 w 1261746"/>
              <a:gd name="connsiteY27" fmla="*/ 659131 h 659131"/>
              <a:gd name="connsiteX28" fmla="*/ 602412 w 1261746"/>
              <a:gd name="connsiteY28" fmla="*/ 630679 h 659131"/>
              <a:gd name="connsiteX29" fmla="*/ 630873 w 1261746"/>
              <a:gd name="connsiteY29" fmla="*/ 602227 h 659131"/>
              <a:gd name="connsiteX30" fmla="*/ 510391 w 1261746"/>
              <a:gd name="connsiteY30" fmla="*/ 602227 h 659131"/>
              <a:gd name="connsiteX31" fmla="*/ 538852 w 1261746"/>
              <a:gd name="connsiteY31" fmla="*/ 630679 h 659131"/>
              <a:gd name="connsiteX32" fmla="*/ 510391 w 1261746"/>
              <a:gd name="connsiteY32" fmla="*/ 659131 h 659131"/>
              <a:gd name="connsiteX33" fmla="*/ 481930 w 1261746"/>
              <a:gd name="connsiteY33" fmla="*/ 630679 h 659131"/>
              <a:gd name="connsiteX34" fmla="*/ 510391 w 1261746"/>
              <a:gd name="connsiteY34" fmla="*/ 602227 h 659131"/>
              <a:gd name="connsiteX35" fmla="*/ 389908 w 1261746"/>
              <a:gd name="connsiteY35" fmla="*/ 602227 h 659131"/>
              <a:gd name="connsiteX36" fmla="*/ 418369 w 1261746"/>
              <a:gd name="connsiteY36" fmla="*/ 630679 h 659131"/>
              <a:gd name="connsiteX37" fmla="*/ 389908 w 1261746"/>
              <a:gd name="connsiteY37" fmla="*/ 659131 h 659131"/>
              <a:gd name="connsiteX38" fmla="*/ 361447 w 1261746"/>
              <a:gd name="connsiteY38" fmla="*/ 630679 h 659131"/>
              <a:gd name="connsiteX39" fmla="*/ 389908 w 1261746"/>
              <a:gd name="connsiteY39" fmla="*/ 602227 h 659131"/>
              <a:gd name="connsiteX40" fmla="*/ 269426 w 1261746"/>
              <a:gd name="connsiteY40" fmla="*/ 602227 h 659131"/>
              <a:gd name="connsiteX41" fmla="*/ 297887 w 1261746"/>
              <a:gd name="connsiteY41" fmla="*/ 630679 h 659131"/>
              <a:gd name="connsiteX42" fmla="*/ 269426 w 1261746"/>
              <a:gd name="connsiteY42" fmla="*/ 659131 h 659131"/>
              <a:gd name="connsiteX43" fmla="*/ 240965 w 1261746"/>
              <a:gd name="connsiteY43" fmla="*/ 630679 h 659131"/>
              <a:gd name="connsiteX44" fmla="*/ 269426 w 1261746"/>
              <a:gd name="connsiteY44" fmla="*/ 602227 h 659131"/>
              <a:gd name="connsiteX45" fmla="*/ 148943 w 1261746"/>
              <a:gd name="connsiteY45" fmla="*/ 602227 h 659131"/>
              <a:gd name="connsiteX46" fmla="*/ 177404 w 1261746"/>
              <a:gd name="connsiteY46" fmla="*/ 630679 h 659131"/>
              <a:gd name="connsiteX47" fmla="*/ 148943 w 1261746"/>
              <a:gd name="connsiteY47" fmla="*/ 659131 h 659131"/>
              <a:gd name="connsiteX48" fmla="*/ 120482 w 1261746"/>
              <a:gd name="connsiteY48" fmla="*/ 630679 h 659131"/>
              <a:gd name="connsiteX49" fmla="*/ 148943 w 1261746"/>
              <a:gd name="connsiteY49" fmla="*/ 602227 h 659131"/>
              <a:gd name="connsiteX50" fmla="*/ 28461 w 1261746"/>
              <a:gd name="connsiteY50" fmla="*/ 602227 h 659131"/>
              <a:gd name="connsiteX51" fmla="*/ 56922 w 1261746"/>
              <a:gd name="connsiteY51" fmla="*/ 630679 h 659131"/>
              <a:gd name="connsiteX52" fmla="*/ 28461 w 1261746"/>
              <a:gd name="connsiteY52" fmla="*/ 659131 h 659131"/>
              <a:gd name="connsiteX53" fmla="*/ 0 w 1261746"/>
              <a:gd name="connsiteY53" fmla="*/ 630679 h 659131"/>
              <a:gd name="connsiteX54" fmla="*/ 28461 w 1261746"/>
              <a:gd name="connsiteY54" fmla="*/ 602227 h 659131"/>
              <a:gd name="connsiteX55" fmla="*/ 1233285 w 1261746"/>
              <a:gd name="connsiteY55" fmla="*/ 481781 h 659131"/>
              <a:gd name="connsiteX56" fmla="*/ 1261746 w 1261746"/>
              <a:gd name="connsiteY56" fmla="*/ 510233 h 659131"/>
              <a:gd name="connsiteX57" fmla="*/ 1233285 w 1261746"/>
              <a:gd name="connsiteY57" fmla="*/ 538685 h 659131"/>
              <a:gd name="connsiteX58" fmla="*/ 1204824 w 1261746"/>
              <a:gd name="connsiteY58" fmla="*/ 510233 h 659131"/>
              <a:gd name="connsiteX59" fmla="*/ 1233285 w 1261746"/>
              <a:gd name="connsiteY59" fmla="*/ 481781 h 659131"/>
              <a:gd name="connsiteX60" fmla="*/ 1112803 w 1261746"/>
              <a:gd name="connsiteY60" fmla="*/ 481781 h 659131"/>
              <a:gd name="connsiteX61" fmla="*/ 1141264 w 1261746"/>
              <a:gd name="connsiteY61" fmla="*/ 510233 h 659131"/>
              <a:gd name="connsiteX62" fmla="*/ 1112803 w 1261746"/>
              <a:gd name="connsiteY62" fmla="*/ 538685 h 659131"/>
              <a:gd name="connsiteX63" fmla="*/ 1084342 w 1261746"/>
              <a:gd name="connsiteY63" fmla="*/ 510233 h 659131"/>
              <a:gd name="connsiteX64" fmla="*/ 1112803 w 1261746"/>
              <a:gd name="connsiteY64" fmla="*/ 481781 h 659131"/>
              <a:gd name="connsiteX65" fmla="*/ 992320 w 1261746"/>
              <a:gd name="connsiteY65" fmla="*/ 481781 h 659131"/>
              <a:gd name="connsiteX66" fmla="*/ 1020781 w 1261746"/>
              <a:gd name="connsiteY66" fmla="*/ 510233 h 659131"/>
              <a:gd name="connsiteX67" fmla="*/ 992320 w 1261746"/>
              <a:gd name="connsiteY67" fmla="*/ 538685 h 659131"/>
              <a:gd name="connsiteX68" fmla="*/ 963859 w 1261746"/>
              <a:gd name="connsiteY68" fmla="*/ 510233 h 659131"/>
              <a:gd name="connsiteX69" fmla="*/ 992320 w 1261746"/>
              <a:gd name="connsiteY69" fmla="*/ 481781 h 659131"/>
              <a:gd name="connsiteX70" fmla="*/ 871838 w 1261746"/>
              <a:gd name="connsiteY70" fmla="*/ 481781 h 659131"/>
              <a:gd name="connsiteX71" fmla="*/ 900299 w 1261746"/>
              <a:gd name="connsiteY71" fmla="*/ 510233 h 659131"/>
              <a:gd name="connsiteX72" fmla="*/ 871838 w 1261746"/>
              <a:gd name="connsiteY72" fmla="*/ 538685 h 659131"/>
              <a:gd name="connsiteX73" fmla="*/ 843377 w 1261746"/>
              <a:gd name="connsiteY73" fmla="*/ 510233 h 659131"/>
              <a:gd name="connsiteX74" fmla="*/ 871838 w 1261746"/>
              <a:gd name="connsiteY74" fmla="*/ 481781 h 659131"/>
              <a:gd name="connsiteX75" fmla="*/ 751356 w 1261746"/>
              <a:gd name="connsiteY75" fmla="*/ 481781 h 659131"/>
              <a:gd name="connsiteX76" fmla="*/ 779817 w 1261746"/>
              <a:gd name="connsiteY76" fmla="*/ 510233 h 659131"/>
              <a:gd name="connsiteX77" fmla="*/ 751356 w 1261746"/>
              <a:gd name="connsiteY77" fmla="*/ 538685 h 659131"/>
              <a:gd name="connsiteX78" fmla="*/ 722895 w 1261746"/>
              <a:gd name="connsiteY78" fmla="*/ 510233 h 659131"/>
              <a:gd name="connsiteX79" fmla="*/ 751356 w 1261746"/>
              <a:gd name="connsiteY79" fmla="*/ 481781 h 659131"/>
              <a:gd name="connsiteX80" fmla="*/ 630873 w 1261746"/>
              <a:gd name="connsiteY80" fmla="*/ 481781 h 659131"/>
              <a:gd name="connsiteX81" fmla="*/ 659334 w 1261746"/>
              <a:gd name="connsiteY81" fmla="*/ 510233 h 659131"/>
              <a:gd name="connsiteX82" fmla="*/ 630873 w 1261746"/>
              <a:gd name="connsiteY82" fmla="*/ 538685 h 659131"/>
              <a:gd name="connsiteX83" fmla="*/ 602412 w 1261746"/>
              <a:gd name="connsiteY83" fmla="*/ 510233 h 659131"/>
              <a:gd name="connsiteX84" fmla="*/ 630873 w 1261746"/>
              <a:gd name="connsiteY84" fmla="*/ 481781 h 659131"/>
              <a:gd name="connsiteX85" fmla="*/ 510391 w 1261746"/>
              <a:gd name="connsiteY85" fmla="*/ 481781 h 659131"/>
              <a:gd name="connsiteX86" fmla="*/ 538852 w 1261746"/>
              <a:gd name="connsiteY86" fmla="*/ 510233 h 659131"/>
              <a:gd name="connsiteX87" fmla="*/ 510391 w 1261746"/>
              <a:gd name="connsiteY87" fmla="*/ 538685 h 659131"/>
              <a:gd name="connsiteX88" fmla="*/ 481930 w 1261746"/>
              <a:gd name="connsiteY88" fmla="*/ 510233 h 659131"/>
              <a:gd name="connsiteX89" fmla="*/ 510391 w 1261746"/>
              <a:gd name="connsiteY89" fmla="*/ 481781 h 659131"/>
              <a:gd name="connsiteX90" fmla="*/ 389908 w 1261746"/>
              <a:gd name="connsiteY90" fmla="*/ 481781 h 659131"/>
              <a:gd name="connsiteX91" fmla="*/ 418369 w 1261746"/>
              <a:gd name="connsiteY91" fmla="*/ 510233 h 659131"/>
              <a:gd name="connsiteX92" fmla="*/ 389908 w 1261746"/>
              <a:gd name="connsiteY92" fmla="*/ 538685 h 659131"/>
              <a:gd name="connsiteX93" fmla="*/ 361447 w 1261746"/>
              <a:gd name="connsiteY93" fmla="*/ 510233 h 659131"/>
              <a:gd name="connsiteX94" fmla="*/ 389908 w 1261746"/>
              <a:gd name="connsiteY94" fmla="*/ 481781 h 659131"/>
              <a:gd name="connsiteX95" fmla="*/ 269426 w 1261746"/>
              <a:gd name="connsiteY95" fmla="*/ 481781 h 659131"/>
              <a:gd name="connsiteX96" fmla="*/ 297887 w 1261746"/>
              <a:gd name="connsiteY96" fmla="*/ 510233 h 659131"/>
              <a:gd name="connsiteX97" fmla="*/ 269426 w 1261746"/>
              <a:gd name="connsiteY97" fmla="*/ 538685 h 659131"/>
              <a:gd name="connsiteX98" fmla="*/ 240965 w 1261746"/>
              <a:gd name="connsiteY98" fmla="*/ 510233 h 659131"/>
              <a:gd name="connsiteX99" fmla="*/ 269426 w 1261746"/>
              <a:gd name="connsiteY99" fmla="*/ 481781 h 659131"/>
              <a:gd name="connsiteX100" fmla="*/ 148943 w 1261746"/>
              <a:gd name="connsiteY100" fmla="*/ 481781 h 659131"/>
              <a:gd name="connsiteX101" fmla="*/ 177404 w 1261746"/>
              <a:gd name="connsiteY101" fmla="*/ 510233 h 659131"/>
              <a:gd name="connsiteX102" fmla="*/ 148943 w 1261746"/>
              <a:gd name="connsiteY102" fmla="*/ 538685 h 659131"/>
              <a:gd name="connsiteX103" fmla="*/ 120482 w 1261746"/>
              <a:gd name="connsiteY103" fmla="*/ 510233 h 659131"/>
              <a:gd name="connsiteX104" fmla="*/ 148943 w 1261746"/>
              <a:gd name="connsiteY104" fmla="*/ 481781 h 659131"/>
              <a:gd name="connsiteX105" fmla="*/ 28461 w 1261746"/>
              <a:gd name="connsiteY105" fmla="*/ 481781 h 659131"/>
              <a:gd name="connsiteX106" fmla="*/ 56922 w 1261746"/>
              <a:gd name="connsiteY106" fmla="*/ 510233 h 659131"/>
              <a:gd name="connsiteX107" fmla="*/ 28461 w 1261746"/>
              <a:gd name="connsiteY107" fmla="*/ 538685 h 659131"/>
              <a:gd name="connsiteX108" fmla="*/ 0 w 1261746"/>
              <a:gd name="connsiteY108" fmla="*/ 510233 h 659131"/>
              <a:gd name="connsiteX109" fmla="*/ 28461 w 1261746"/>
              <a:gd name="connsiteY109" fmla="*/ 481781 h 659131"/>
              <a:gd name="connsiteX110" fmla="*/ 1233285 w 1261746"/>
              <a:gd name="connsiteY110" fmla="*/ 361336 h 659131"/>
              <a:gd name="connsiteX111" fmla="*/ 1261746 w 1261746"/>
              <a:gd name="connsiteY111" fmla="*/ 389788 h 659131"/>
              <a:gd name="connsiteX112" fmla="*/ 1233285 w 1261746"/>
              <a:gd name="connsiteY112" fmla="*/ 418240 h 659131"/>
              <a:gd name="connsiteX113" fmla="*/ 1204824 w 1261746"/>
              <a:gd name="connsiteY113" fmla="*/ 389788 h 659131"/>
              <a:gd name="connsiteX114" fmla="*/ 1233285 w 1261746"/>
              <a:gd name="connsiteY114" fmla="*/ 361336 h 659131"/>
              <a:gd name="connsiteX115" fmla="*/ 1112803 w 1261746"/>
              <a:gd name="connsiteY115" fmla="*/ 361336 h 659131"/>
              <a:gd name="connsiteX116" fmla="*/ 1141264 w 1261746"/>
              <a:gd name="connsiteY116" fmla="*/ 389788 h 659131"/>
              <a:gd name="connsiteX117" fmla="*/ 1112803 w 1261746"/>
              <a:gd name="connsiteY117" fmla="*/ 418240 h 659131"/>
              <a:gd name="connsiteX118" fmla="*/ 1084342 w 1261746"/>
              <a:gd name="connsiteY118" fmla="*/ 389788 h 659131"/>
              <a:gd name="connsiteX119" fmla="*/ 1112803 w 1261746"/>
              <a:gd name="connsiteY119" fmla="*/ 361336 h 659131"/>
              <a:gd name="connsiteX120" fmla="*/ 992320 w 1261746"/>
              <a:gd name="connsiteY120" fmla="*/ 361336 h 659131"/>
              <a:gd name="connsiteX121" fmla="*/ 1020781 w 1261746"/>
              <a:gd name="connsiteY121" fmla="*/ 389788 h 659131"/>
              <a:gd name="connsiteX122" fmla="*/ 992320 w 1261746"/>
              <a:gd name="connsiteY122" fmla="*/ 418240 h 659131"/>
              <a:gd name="connsiteX123" fmla="*/ 963859 w 1261746"/>
              <a:gd name="connsiteY123" fmla="*/ 389788 h 659131"/>
              <a:gd name="connsiteX124" fmla="*/ 992320 w 1261746"/>
              <a:gd name="connsiteY124" fmla="*/ 361336 h 659131"/>
              <a:gd name="connsiteX125" fmla="*/ 871838 w 1261746"/>
              <a:gd name="connsiteY125" fmla="*/ 361336 h 659131"/>
              <a:gd name="connsiteX126" fmla="*/ 900299 w 1261746"/>
              <a:gd name="connsiteY126" fmla="*/ 389788 h 659131"/>
              <a:gd name="connsiteX127" fmla="*/ 871838 w 1261746"/>
              <a:gd name="connsiteY127" fmla="*/ 418240 h 659131"/>
              <a:gd name="connsiteX128" fmla="*/ 843377 w 1261746"/>
              <a:gd name="connsiteY128" fmla="*/ 389788 h 659131"/>
              <a:gd name="connsiteX129" fmla="*/ 871838 w 1261746"/>
              <a:gd name="connsiteY129" fmla="*/ 361336 h 659131"/>
              <a:gd name="connsiteX130" fmla="*/ 751356 w 1261746"/>
              <a:gd name="connsiteY130" fmla="*/ 361336 h 659131"/>
              <a:gd name="connsiteX131" fmla="*/ 779817 w 1261746"/>
              <a:gd name="connsiteY131" fmla="*/ 389788 h 659131"/>
              <a:gd name="connsiteX132" fmla="*/ 751356 w 1261746"/>
              <a:gd name="connsiteY132" fmla="*/ 418240 h 659131"/>
              <a:gd name="connsiteX133" fmla="*/ 722895 w 1261746"/>
              <a:gd name="connsiteY133" fmla="*/ 389788 h 659131"/>
              <a:gd name="connsiteX134" fmla="*/ 751356 w 1261746"/>
              <a:gd name="connsiteY134" fmla="*/ 361336 h 659131"/>
              <a:gd name="connsiteX135" fmla="*/ 630873 w 1261746"/>
              <a:gd name="connsiteY135" fmla="*/ 361336 h 659131"/>
              <a:gd name="connsiteX136" fmla="*/ 659334 w 1261746"/>
              <a:gd name="connsiteY136" fmla="*/ 389788 h 659131"/>
              <a:gd name="connsiteX137" fmla="*/ 630873 w 1261746"/>
              <a:gd name="connsiteY137" fmla="*/ 418240 h 659131"/>
              <a:gd name="connsiteX138" fmla="*/ 602412 w 1261746"/>
              <a:gd name="connsiteY138" fmla="*/ 389788 h 659131"/>
              <a:gd name="connsiteX139" fmla="*/ 630873 w 1261746"/>
              <a:gd name="connsiteY139" fmla="*/ 361336 h 659131"/>
              <a:gd name="connsiteX140" fmla="*/ 510391 w 1261746"/>
              <a:gd name="connsiteY140" fmla="*/ 361336 h 659131"/>
              <a:gd name="connsiteX141" fmla="*/ 538852 w 1261746"/>
              <a:gd name="connsiteY141" fmla="*/ 389788 h 659131"/>
              <a:gd name="connsiteX142" fmla="*/ 510391 w 1261746"/>
              <a:gd name="connsiteY142" fmla="*/ 418240 h 659131"/>
              <a:gd name="connsiteX143" fmla="*/ 481930 w 1261746"/>
              <a:gd name="connsiteY143" fmla="*/ 389788 h 659131"/>
              <a:gd name="connsiteX144" fmla="*/ 510391 w 1261746"/>
              <a:gd name="connsiteY144" fmla="*/ 361336 h 659131"/>
              <a:gd name="connsiteX145" fmla="*/ 389908 w 1261746"/>
              <a:gd name="connsiteY145" fmla="*/ 361336 h 659131"/>
              <a:gd name="connsiteX146" fmla="*/ 418369 w 1261746"/>
              <a:gd name="connsiteY146" fmla="*/ 389788 h 659131"/>
              <a:gd name="connsiteX147" fmla="*/ 389908 w 1261746"/>
              <a:gd name="connsiteY147" fmla="*/ 418240 h 659131"/>
              <a:gd name="connsiteX148" fmla="*/ 361447 w 1261746"/>
              <a:gd name="connsiteY148" fmla="*/ 389788 h 659131"/>
              <a:gd name="connsiteX149" fmla="*/ 389908 w 1261746"/>
              <a:gd name="connsiteY149" fmla="*/ 361336 h 659131"/>
              <a:gd name="connsiteX150" fmla="*/ 269426 w 1261746"/>
              <a:gd name="connsiteY150" fmla="*/ 361336 h 659131"/>
              <a:gd name="connsiteX151" fmla="*/ 297887 w 1261746"/>
              <a:gd name="connsiteY151" fmla="*/ 389788 h 659131"/>
              <a:gd name="connsiteX152" fmla="*/ 269426 w 1261746"/>
              <a:gd name="connsiteY152" fmla="*/ 418240 h 659131"/>
              <a:gd name="connsiteX153" fmla="*/ 240965 w 1261746"/>
              <a:gd name="connsiteY153" fmla="*/ 389788 h 659131"/>
              <a:gd name="connsiteX154" fmla="*/ 269426 w 1261746"/>
              <a:gd name="connsiteY154" fmla="*/ 361336 h 659131"/>
              <a:gd name="connsiteX155" fmla="*/ 148943 w 1261746"/>
              <a:gd name="connsiteY155" fmla="*/ 361336 h 659131"/>
              <a:gd name="connsiteX156" fmla="*/ 177404 w 1261746"/>
              <a:gd name="connsiteY156" fmla="*/ 389788 h 659131"/>
              <a:gd name="connsiteX157" fmla="*/ 148943 w 1261746"/>
              <a:gd name="connsiteY157" fmla="*/ 418240 h 659131"/>
              <a:gd name="connsiteX158" fmla="*/ 120482 w 1261746"/>
              <a:gd name="connsiteY158" fmla="*/ 389788 h 659131"/>
              <a:gd name="connsiteX159" fmla="*/ 148943 w 1261746"/>
              <a:gd name="connsiteY159" fmla="*/ 361336 h 659131"/>
              <a:gd name="connsiteX160" fmla="*/ 28461 w 1261746"/>
              <a:gd name="connsiteY160" fmla="*/ 361336 h 659131"/>
              <a:gd name="connsiteX161" fmla="*/ 56922 w 1261746"/>
              <a:gd name="connsiteY161" fmla="*/ 389788 h 659131"/>
              <a:gd name="connsiteX162" fmla="*/ 28461 w 1261746"/>
              <a:gd name="connsiteY162" fmla="*/ 418240 h 659131"/>
              <a:gd name="connsiteX163" fmla="*/ 0 w 1261746"/>
              <a:gd name="connsiteY163" fmla="*/ 389788 h 659131"/>
              <a:gd name="connsiteX164" fmla="*/ 28461 w 1261746"/>
              <a:gd name="connsiteY164" fmla="*/ 361336 h 659131"/>
              <a:gd name="connsiteX165" fmla="*/ 1233285 w 1261746"/>
              <a:gd name="connsiteY165" fmla="*/ 240891 h 659131"/>
              <a:gd name="connsiteX166" fmla="*/ 1261746 w 1261746"/>
              <a:gd name="connsiteY166" fmla="*/ 269343 h 659131"/>
              <a:gd name="connsiteX167" fmla="*/ 1233285 w 1261746"/>
              <a:gd name="connsiteY167" fmla="*/ 297795 h 659131"/>
              <a:gd name="connsiteX168" fmla="*/ 1204824 w 1261746"/>
              <a:gd name="connsiteY168" fmla="*/ 269343 h 659131"/>
              <a:gd name="connsiteX169" fmla="*/ 1233285 w 1261746"/>
              <a:gd name="connsiteY169" fmla="*/ 240891 h 659131"/>
              <a:gd name="connsiteX170" fmla="*/ 1112803 w 1261746"/>
              <a:gd name="connsiteY170" fmla="*/ 240891 h 659131"/>
              <a:gd name="connsiteX171" fmla="*/ 1141264 w 1261746"/>
              <a:gd name="connsiteY171" fmla="*/ 269343 h 659131"/>
              <a:gd name="connsiteX172" fmla="*/ 1112803 w 1261746"/>
              <a:gd name="connsiteY172" fmla="*/ 297795 h 659131"/>
              <a:gd name="connsiteX173" fmla="*/ 1084342 w 1261746"/>
              <a:gd name="connsiteY173" fmla="*/ 269343 h 659131"/>
              <a:gd name="connsiteX174" fmla="*/ 1112803 w 1261746"/>
              <a:gd name="connsiteY174" fmla="*/ 240891 h 659131"/>
              <a:gd name="connsiteX175" fmla="*/ 992320 w 1261746"/>
              <a:gd name="connsiteY175" fmla="*/ 240891 h 659131"/>
              <a:gd name="connsiteX176" fmla="*/ 1020781 w 1261746"/>
              <a:gd name="connsiteY176" fmla="*/ 269343 h 659131"/>
              <a:gd name="connsiteX177" fmla="*/ 992320 w 1261746"/>
              <a:gd name="connsiteY177" fmla="*/ 297795 h 659131"/>
              <a:gd name="connsiteX178" fmla="*/ 963859 w 1261746"/>
              <a:gd name="connsiteY178" fmla="*/ 269343 h 659131"/>
              <a:gd name="connsiteX179" fmla="*/ 992320 w 1261746"/>
              <a:gd name="connsiteY179" fmla="*/ 240891 h 659131"/>
              <a:gd name="connsiteX180" fmla="*/ 871838 w 1261746"/>
              <a:gd name="connsiteY180" fmla="*/ 240891 h 659131"/>
              <a:gd name="connsiteX181" fmla="*/ 900299 w 1261746"/>
              <a:gd name="connsiteY181" fmla="*/ 269343 h 659131"/>
              <a:gd name="connsiteX182" fmla="*/ 871838 w 1261746"/>
              <a:gd name="connsiteY182" fmla="*/ 297795 h 659131"/>
              <a:gd name="connsiteX183" fmla="*/ 843377 w 1261746"/>
              <a:gd name="connsiteY183" fmla="*/ 269343 h 659131"/>
              <a:gd name="connsiteX184" fmla="*/ 871838 w 1261746"/>
              <a:gd name="connsiteY184" fmla="*/ 240891 h 659131"/>
              <a:gd name="connsiteX185" fmla="*/ 751356 w 1261746"/>
              <a:gd name="connsiteY185" fmla="*/ 240891 h 659131"/>
              <a:gd name="connsiteX186" fmla="*/ 779817 w 1261746"/>
              <a:gd name="connsiteY186" fmla="*/ 269343 h 659131"/>
              <a:gd name="connsiteX187" fmla="*/ 751356 w 1261746"/>
              <a:gd name="connsiteY187" fmla="*/ 297795 h 659131"/>
              <a:gd name="connsiteX188" fmla="*/ 722895 w 1261746"/>
              <a:gd name="connsiteY188" fmla="*/ 269343 h 659131"/>
              <a:gd name="connsiteX189" fmla="*/ 751356 w 1261746"/>
              <a:gd name="connsiteY189" fmla="*/ 240891 h 659131"/>
              <a:gd name="connsiteX190" fmla="*/ 630873 w 1261746"/>
              <a:gd name="connsiteY190" fmla="*/ 240891 h 659131"/>
              <a:gd name="connsiteX191" fmla="*/ 659334 w 1261746"/>
              <a:gd name="connsiteY191" fmla="*/ 269343 h 659131"/>
              <a:gd name="connsiteX192" fmla="*/ 630873 w 1261746"/>
              <a:gd name="connsiteY192" fmla="*/ 297795 h 659131"/>
              <a:gd name="connsiteX193" fmla="*/ 602412 w 1261746"/>
              <a:gd name="connsiteY193" fmla="*/ 269343 h 659131"/>
              <a:gd name="connsiteX194" fmla="*/ 630873 w 1261746"/>
              <a:gd name="connsiteY194" fmla="*/ 240891 h 659131"/>
              <a:gd name="connsiteX195" fmla="*/ 510391 w 1261746"/>
              <a:gd name="connsiteY195" fmla="*/ 240891 h 659131"/>
              <a:gd name="connsiteX196" fmla="*/ 538852 w 1261746"/>
              <a:gd name="connsiteY196" fmla="*/ 269343 h 659131"/>
              <a:gd name="connsiteX197" fmla="*/ 510391 w 1261746"/>
              <a:gd name="connsiteY197" fmla="*/ 297795 h 659131"/>
              <a:gd name="connsiteX198" fmla="*/ 481930 w 1261746"/>
              <a:gd name="connsiteY198" fmla="*/ 269343 h 659131"/>
              <a:gd name="connsiteX199" fmla="*/ 510391 w 1261746"/>
              <a:gd name="connsiteY199" fmla="*/ 240891 h 659131"/>
              <a:gd name="connsiteX200" fmla="*/ 389908 w 1261746"/>
              <a:gd name="connsiteY200" fmla="*/ 240891 h 659131"/>
              <a:gd name="connsiteX201" fmla="*/ 418369 w 1261746"/>
              <a:gd name="connsiteY201" fmla="*/ 269343 h 659131"/>
              <a:gd name="connsiteX202" fmla="*/ 389908 w 1261746"/>
              <a:gd name="connsiteY202" fmla="*/ 297795 h 659131"/>
              <a:gd name="connsiteX203" fmla="*/ 361447 w 1261746"/>
              <a:gd name="connsiteY203" fmla="*/ 269343 h 659131"/>
              <a:gd name="connsiteX204" fmla="*/ 389908 w 1261746"/>
              <a:gd name="connsiteY204" fmla="*/ 240891 h 659131"/>
              <a:gd name="connsiteX205" fmla="*/ 269426 w 1261746"/>
              <a:gd name="connsiteY205" fmla="*/ 240891 h 659131"/>
              <a:gd name="connsiteX206" fmla="*/ 297887 w 1261746"/>
              <a:gd name="connsiteY206" fmla="*/ 269343 h 659131"/>
              <a:gd name="connsiteX207" fmla="*/ 269426 w 1261746"/>
              <a:gd name="connsiteY207" fmla="*/ 297795 h 659131"/>
              <a:gd name="connsiteX208" fmla="*/ 240965 w 1261746"/>
              <a:gd name="connsiteY208" fmla="*/ 269343 h 659131"/>
              <a:gd name="connsiteX209" fmla="*/ 269426 w 1261746"/>
              <a:gd name="connsiteY209" fmla="*/ 240891 h 659131"/>
              <a:gd name="connsiteX210" fmla="*/ 148943 w 1261746"/>
              <a:gd name="connsiteY210" fmla="*/ 240891 h 659131"/>
              <a:gd name="connsiteX211" fmla="*/ 177404 w 1261746"/>
              <a:gd name="connsiteY211" fmla="*/ 269343 h 659131"/>
              <a:gd name="connsiteX212" fmla="*/ 148943 w 1261746"/>
              <a:gd name="connsiteY212" fmla="*/ 297795 h 659131"/>
              <a:gd name="connsiteX213" fmla="*/ 120482 w 1261746"/>
              <a:gd name="connsiteY213" fmla="*/ 269343 h 659131"/>
              <a:gd name="connsiteX214" fmla="*/ 148943 w 1261746"/>
              <a:gd name="connsiteY214" fmla="*/ 240891 h 659131"/>
              <a:gd name="connsiteX215" fmla="*/ 28461 w 1261746"/>
              <a:gd name="connsiteY215" fmla="*/ 240891 h 659131"/>
              <a:gd name="connsiteX216" fmla="*/ 56922 w 1261746"/>
              <a:gd name="connsiteY216" fmla="*/ 269343 h 659131"/>
              <a:gd name="connsiteX217" fmla="*/ 28461 w 1261746"/>
              <a:gd name="connsiteY217" fmla="*/ 297795 h 659131"/>
              <a:gd name="connsiteX218" fmla="*/ 0 w 1261746"/>
              <a:gd name="connsiteY218" fmla="*/ 269343 h 659131"/>
              <a:gd name="connsiteX219" fmla="*/ 28461 w 1261746"/>
              <a:gd name="connsiteY219" fmla="*/ 240891 h 659131"/>
              <a:gd name="connsiteX220" fmla="*/ 1233285 w 1261746"/>
              <a:gd name="connsiteY220" fmla="*/ 120445 h 659131"/>
              <a:gd name="connsiteX221" fmla="*/ 1261746 w 1261746"/>
              <a:gd name="connsiteY221" fmla="*/ 148897 h 659131"/>
              <a:gd name="connsiteX222" fmla="*/ 1233285 w 1261746"/>
              <a:gd name="connsiteY222" fmla="*/ 177349 h 659131"/>
              <a:gd name="connsiteX223" fmla="*/ 1204824 w 1261746"/>
              <a:gd name="connsiteY223" fmla="*/ 148897 h 659131"/>
              <a:gd name="connsiteX224" fmla="*/ 1233285 w 1261746"/>
              <a:gd name="connsiteY224" fmla="*/ 120445 h 659131"/>
              <a:gd name="connsiteX225" fmla="*/ 1112803 w 1261746"/>
              <a:gd name="connsiteY225" fmla="*/ 120445 h 659131"/>
              <a:gd name="connsiteX226" fmla="*/ 1141264 w 1261746"/>
              <a:gd name="connsiteY226" fmla="*/ 148897 h 659131"/>
              <a:gd name="connsiteX227" fmla="*/ 1112803 w 1261746"/>
              <a:gd name="connsiteY227" fmla="*/ 177349 h 659131"/>
              <a:gd name="connsiteX228" fmla="*/ 1084342 w 1261746"/>
              <a:gd name="connsiteY228" fmla="*/ 148897 h 659131"/>
              <a:gd name="connsiteX229" fmla="*/ 1112803 w 1261746"/>
              <a:gd name="connsiteY229" fmla="*/ 120445 h 659131"/>
              <a:gd name="connsiteX230" fmla="*/ 992320 w 1261746"/>
              <a:gd name="connsiteY230" fmla="*/ 120445 h 659131"/>
              <a:gd name="connsiteX231" fmla="*/ 1020781 w 1261746"/>
              <a:gd name="connsiteY231" fmla="*/ 148897 h 659131"/>
              <a:gd name="connsiteX232" fmla="*/ 992320 w 1261746"/>
              <a:gd name="connsiteY232" fmla="*/ 177349 h 659131"/>
              <a:gd name="connsiteX233" fmla="*/ 963859 w 1261746"/>
              <a:gd name="connsiteY233" fmla="*/ 148897 h 659131"/>
              <a:gd name="connsiteX234" fmla="*/ 992320 w 1261746"/>
              <a:gd name="connsiteY234" fmla="*/ 120445 h 659131"/>
              <a:gd name="connsiteX235" fmla="*/ 871838 w 1261746"/>
              <a:gd name="connsiteY235" fmla="*/ 120445 h 659131"/>
              <a:gd name="connsiteX236" fmla="*/ 900299 w 1261746"/>
              <a:gd name="connsiteY236" fmla="*/ 148897 h 659131"/>
              <a:gd name="connsiteX237" fmla="*/ 871838 w 1261746"/>
              <a:gd name="connsiteY237" fmla="*/ 177349 h 659131"/>
              <a:gd name="connsiteX238" fmla="*/ 843377 w 1261746"/>
              <a:gd name="connsiteY238" fmla="*/ 148897 h 659131"/>
              <a:gd name="connsiteX239" fmla="*/ 871838 w 1261746"/>
              <a:gd name="connsiteY239" fmla="*/ 120445 h 659131"/>
              <a:gd name="connsiteX240" fmla="*/ 751356 w 1261746"/>
              <a:gd name="connsiteY240" fmla="*/ 120445 h 659131"/>
              <a:gd name="connsiteX241" fmla="*/ 779817 w 1261746"/>
              <a:gd name="connsiteY241" fmla="*/ 148897 h 659131"/>
              <a:gd name="connsiteX242" fmla="*/ 751356 w 1261746"/>
              <a:gd name="connsiteY242" fmla="*/ 177349 h 659131"/>
              <a:gd name="connsiteX243" fmla="*/ 722895 w 1261746"/>
              <a:gd name="connsiteY243" fmla="*/ 148897 h 659131"/>
              <a:gd name="connsiteX244" fmla="*/ 751356 w 1261746"/>
              <a:gd name="connsiteY244" fmla="*/ 120445 h 659131"/>
              <a:gd name="connsiteX245" fmla="*/ 630873 w 1261746"/>
              <a:gd name="connsiteY245" fmla="*/ 120445 h 659131"/>
              <a:gd name="connsiteX246" fmla="*/ 659334 w 1261746"/>
              <a:gd name="connsiteY246" fmla="*/ 148897 h 659131"/>
              <a:gd name="connsiteX247" fmla="*/ 630873 w 1261746"/>
              <a:gd name="connsiteY247" fmla="*/ 177349 h 659131"/>
              <a:gd name="connsiteX248" fmla="*/ 602412 w 1261746"/>
              <a:gd name="connsiteY248" fmla="*/ 148897 h 659131"/>
              <a:gd name="connsiteX249" fmla="*/ 630873 w 1261746"/>
              <a:gd name="connsiteY249" fmla="*/ 120445 h 659131"/>
              <a:gd name="connsiteX250" fmla="*/ 510391 w 1261746"/>
              <a:gd name="connsiteY250" fmla="*/ 120445 h 659131"/>
              <a:gd name="connsiteX251" fmla="*/ 538852 w 1261746"/>
              <a:gd name="connsiteY251" fmla="*/ 148897 h 659131"/>
              <a:gd name="connsiteX252" fmla="*/ 510391 w 1261746"/>
              <a:gd name="connsiteY252" fmla="*/ 177349 h 659131"/>
              <a:gd name="connsiteX253" fmla="*/ 481930 w 1261746"/>
              <a:gd name="connsiteY253" fmla="*/ 148897 h 659131"/>
              <a:gd name="connsiteX254" fmla="*/ 510391 w 1261746"/>
              <a:gd name="connsiteY254" fmla="*/ 120445 h 659131"/>
              <a:gd name="connsiteX255" fmla="*/ 389908 w 1261746"/>
              <a:gd name="connsiteY255" fmla="*/ 120445 h 659131"/>
              <a:gd name="connsiteX256" fmla="*/ 418369 w 1261746"/>
              <a:gd name="connsiteY256" fmla="*/ 148897 h 659131"/>
              <a:gd name="connsiteX257" fmla="*/ 389908 w 1261746"/>
              <a:gd name="connsiteY257" fmla="*/ 177349 h 659131"/>
              <a:gd name="connsiteX258" fmla="*/ 361447 w 1261746"/>
              <a:gd name="connsiteY258" fmla="*/ 148897 h 659131"/>
              <a:gd name="connsiteX259" fmla="*/ 389908 w 1261746"/>
              <a:gd name="connsiteY259" fmla="*/ 120445 h 659131"/>
              <a:gd name="connsiteX260" fmla="*/ 269426 w 1261746"/>
              <a:gd name="connsiteY260" fmla="*/ 120445 h 659131"/>
              <a:gd name="connsiteX261" fmla="*/ 297887 w 1261746"/>
              <a:gd name="connsiteY261" fmla="*/ 148897 h 659131"/>
              <a:gd name="connsiteX262" fmla="*/ 269426 w 1261746"/>
              <a:gd name="connsiteY262" fmla="*/ 177349 h 659131"/>
              <a:gd name="connsiteX263" fmla="*/ 240965 w 1261746"/>
              <a:gd name="connsiteY263" fmla="*/ 148897 h 659131"/>
              <a:gd name="connsiteX264" fmla="*/ 269426 w 1261746"/>
              <a:gd name="connsiteY264" fmla="*/ 120445 h 659131"/>
              <a:gd name="connsiteX265" fmla="*/ 148943 w 1261746"/>
              <a:gd name="connsiteY265" fmla="*/ 120445 h 659131"/>
              <a:gd name="connsiteX266" fmla="*/ 177404 w 1261746"/>
              <a:gd name="connsiteY266" fmla="*/ 148897 h 659131"/>
              <a:gd name="connsiteX267" fmla="*/ 148943 w 1261746"/>
              <a:gd name="connsiteY267" fmla="*/ 177349 h 659131"/>
              <a:gd name="connsiteX268" fmla="*/ 120482 w 1261746"/>
              <a:gd name="connsiteY268" fmla="*/ 148897 h 659131"/>
              <a:gd name="connsiteX269" fmla="*/ 148943 w 1261746"/>
              <a:gd name="connsiteY269" fmla="*/ 120445 h 659131"/>
              <a:gd name="connsiteX270" fmla="*/ 28461 w 1261746"/>
              <a:gd name="connsiteY270" fmla="*/ 120445 h 659131"/>
              <a:gd name="connsiteX271" fmla="*/ 56922 w 1261746"/>
              <a:gd name="connsiteY271" fmla="*/ 148897 h 659131"/>
              <a:gd name="connsiteX272" fmla="*/ 28461 w 1261746"/>
              <a:gd name="connsiteY272" fmla="*/ 177349 h 659131"/>
              <a:gd name="connsiteX273" fmla="*/ 0 w 1261746"/>
              <a:gd name="connsiteY273" fmla="*/ 148897 h 659131"/>
              <a:gd name="connsiteX274" fmla="*/ 28461 w 1261746"/>
              <a:gd name="connsiteY274" fmla="*/ 120445 h 659131"/>
              <a:gd name="connsiteX275" fmla="*/ 1233285 w 1261746"/>
              <a:gd name="connsiteY275" fmla="*/ 0 h 659131"/>
              <a:gd name="connsiteX276" fmla="*/ 1261746 w 1261746"/>
              <a:gd name="connsiteY276" fmla="*/ 28452 h 659131"/>
              <a:gd name="connsiteX277" fmla="*/ 1233285 w 1261746"/>
              <a:gd name="connsiteY277" fmla="*/ 56904 h 659131"/>
              <a:gd name="connsiteX278" fmla="*/ 1204824 w 1261746"/>
              <a:gd name="connsiteY278" fmla="*/ 28452 h 659131"/>
              <a:gd name="connsiteX279" fmla="*/ 1233285 w 1261746"/>
              <a:gd name="connsiteY279" fmla="*/ 0 h 659131"/>
              <a:gd name="connsiteX280" fmla="*/ 1112803 w 1261746"/>
              <a:gd name="connsiteY280" fmla="*/ 0 h 659131"/>
              <a:gd name="connsiteX281" fmla="*/ 1141264 w 1261746"/>
              <a:gd name="connsiteY281" fmla="*/ 28452 h 659131"/>
              <a:gd name="connsiteX282" fmla="*/ 1112803 w 1261746"/>
              <a:gd name="connsiteY282" fmla="*/ 56904 h 659131"/>
              <a:gd name="connsiteX283" fmla="*/ 1084342 w 1261746"/>
              <a:gd name="connsiteY283" fmla="*/ 28452 h 659131"/>
              <a:gd name="connsiteX284" fmla="*/ 1112803 w 1261746"/>
              <a:gd name="connsiteY284" fmla="*/ 0 h 659131"/>
              <a:gd name="connsiteX285" fmla="*/ 992320 w 1261746"/>
              <a:gd name="connsiteY285" fmla="*/ 0 h 659131"/>
              <a:gd name="connsiteX286" fmla="*/ 1020781 w 1261746"/>
              <a:gd name="connsiteY286" fmla="*/ 28452 h 659131"/>
              <a:gd name="connsiteX287" fmla="*/ 992320 w 1261746"/>
              <a:gd name="connsiteY287" fmla="*/ 56904 h 659131"/>
              <a:gd name="connsiteX288" fmla="*/ 963859 w 1261746"/>
              <a:gd name="connsiteY288" fmla="*/ 28452 h 659131"/>
              <a:gd name="connsiteX289" fmla="*/ 992320 w 1261746"/>
              <a:gd name="connsiteY289" fmla="*/ 0 h 659131"/>
              <a:gd name="connsiteX290" fmla="*/ 871838 w 1261746"/>
              <a:gd name="connsiteY290" fmla="*/ 0 h 659131"/>
              <a:gd name="connsiteX291" fmla="*/ 900299 w 1261746"/>
              <a:gd name="connsiteY291" fmla="*/ 28452 h 659131"/>
              <a:gd name="connsiteX292" fmla="*/ 871838 w 1261746"/>
              <a:gd name="connsiteY292" fmla="*/ 56904 h 659131"/>
              <a:gd name="connsiteX293" fmla="*/ 843377 w 1261746"/>
              <a:gd name="connsiteY293" fmla="*/ 28452 h 659131"/>
              <a:gd name="connsiteX294" fmla="*/ 871838 w 1261746"/>
              <a:gd name="connsiteY294" fmla="*/ 0 h 659131"/>
              <a:gd name="connsiteX295" fmla="*/ 751356 w 1261746"/>
              <a:gd name="connsiteY295" fmla="*/ 0 h 659131"/>
              <a:gd name="connsiteX296" fmla="*/ 779817 w 1261746"/>
              <a:gd name="connsiteY296" fmla="*/ 28452 h 659131"/>
              <a:gd name="connsiteX297" fmla="*/ 751356 w 1261746"/>
              <a:gd name="connsiteY297" fmla="*/ 56904 h 659131"/>
              <a:gd name="connsiteX298" fmla="*/ 722895 w 1261746"/>
              <a:gd name="connsiteY298" fmla="*/ 28452 h 659131"/>
              <a:gd name="connsiteX299" fmla="*/ 751356 w 1261746"/>
              <a:gd name="connsiteY299" fmla="*/ 0 h 659131"/>
              <a:gd name="connsiteX300" fmla="*/ 630873 w 1261746"/>
              <a:gd name="connsiteY300" fmla="*/ 0 h 659131"/>
              <a:gd name="connsiteX301" fmla="*/ 659334 w 1261746"/>
              <a:gd name="connsiteY301" fmla="*/ 28452 h 659131"/>
              <a:gd name="connsiteX302" fmla="*/ 630873 w 1261746"/>
              <a:gd name="connsiteY302" fmla="*/ 56904 h 659131"/>
              <a:gd name="connsiteX303" fmla="*/ 602412 w 1261746"/>
              <a:gd name="connsiteY303" fmla="*/ 28452 h 659131"/>
              <a:gd name="connsiteX304" fmla="*/ 630873 w 1261746"/>
              <a:gd name="connsiteY304" fmla="*/ 0 h 659131"/>
              <a:gd name="connsiteX305" fmla="*/ 510391 w 1261746"/>
              <a:gd name="connsiteY305" fmla="*/ 0 h 659131"/>
              <a:gd name="connsiteX306" fmla="*/ 538852 w 1261746"/>
              <a:gd name="connsiteY306" fmla="*/ 28452 h 659131"/>
              <a:gd name="connsiteX307" fmla="*/ 510391 w 1261746"/>
              <a:gd name="connsiteY307" fmla="*/ 56904 h 659131"/>
              <a:gd name="connsiteX308" fmla="*/ 481930 w 1261746"/>
              <a:gd name="connsiteY308" fmla="*/ 28452 h 659131"/>
              <a:gd name="connsiteX309" fmla="*/ 510391 w 1261746"/>
              <a:gd name="connsiteY309" fmla="*/ 0 h 659131"/>
              <a:gd name="connsiteX310" fmla="*/ 389908 w 1261746"/>
              <a:gd name="connsiteY310" fmla="*/ 0 h 659131"/>
              <a:gd name="connsiteX311" fmla="*/ 418369 w 1261746"/>
              <a:gd name="connsiteY311" fmla="*/ 28452 h 659131"/>
              <a:gd name="connsiteX312" fmla="*/ 389908 w 1261746"/>
              <a:gd name="connsiteY312" fmla="*/ 56904 h 659131"/>
              <a:gd name="connsiteX313" fmla="*/ 361447 w 1261746"/>
              <a:gd name="connsiteY313" fmla="*/ 28452 h 659131"/>
              <a:gd name="connsiteX314" fmla="*/ 389908 w 1261746"/>
              <a:gd name="connsiteY314" fmla="*/ 0 h 659131"/>
              <a:gd name="connsiteX315" fmla="*/ 269426 w 1261746"/>
              <a:gd name="connsiteY315" fmla="*/ 0 h 659131"/>
              <a:gd name="connsiteX316" fmla="*/ 297887 w 1261746"/>
              <a:gd name="connsiteY316" fmla="*/ 28452 h 659131"/>
              <a:gd name="connsiteX317" fmla="*/ 269426 w 1261746"/>
              <a:gd name="connsiteY317" fmla="*/ 56904 h 659131"/>
              <a:gd name="connsiteX318" fmla="*/ 240965 w 1261746"/>
              <a:gd name="connsiteY318" fmla="*/ 28452 h 659131"/>
              <a:gd name="connsiteX319" fmla="*/ 269426 w 1261746"/>
              <a:gd name="connsiteY319" fmla="*/ 0 h 659131"/>
              <a:gd name="connsiteX320" fmla="*/ 148943 w 1261746"/>
              <a:gd name="connsiteY320" fmla="*/ 0 h 659131"/>
              <a:gd name="connsiteX321" fmla="*/ 177404 w 1261746"/>
              <a:gd name="connsiteY321" fmla="*/ 28452 h 659131"/>
              <a:gd name="connsiteX322" fmla="*/ 148943 w 1261746"/>
              <a:gd name="connsiteY322" fmla="*/ 56904 h 659131"/>
              <a:gd name="connsiteX323" fmla="*/ 120482 w 1261746"/>
              <a:gd name="connsiteY323" fmla="*/ 28452 h 659131"/>
              <a:gd name="connsiteX324" fmla="*/ 148943 w 1261746"/>
              <a:gd name="connsiteY324" fmla="*/ 0 h 659131"/>
              <a:gd name="connsiteX325" fmla="*/ 28461 w 1261746"/>
              <a:gd name="connsiteY325" fmla="*/ 0 h 659131"/>
              <a:gd name="connsiteX326" fmla="*/ 56922 w 1261746"/>
              <a:gd name="connsiteY326" fmla="*/ 28452 h 659131"/>
              <a:gd name="connsiteX327" fmla="*/ 28461 w 1261746"/>
              <a:gd name="connsiteY327" fmla="*/ 56904 h 659131"/>
              <a:gd name="connsiteX328" fmla="*/ 0 w 1261746"/>
              <a:gd name="connsiteY328" fmla="*/ 28452 h 659131"/>
              <a:gd name="connsiteX329" fmla="*/ 28461 w 1261746"/>
              <a:gd name="connsiteY329" fmla="*/ 0 h 65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Lst>
            <a:rect l="l" t="t" r="r" b="b"/>
            <a:pathLst>
              <a:path w="1261746" h="659131">
                <a:moveTo>
                  <a:pt x="1233285" y="602227"/>
                </a:moveTo>
                <a:cubicBezTo>
                  <a:pt x="1249004" y="602227"/>
                  <a:pt x="1261746" y="614965"/>
                  <a:pt x="1261746" y="630679"/>
                </a:cubicBezTo>
                <a:cubicBezTo>
                  <a:pt x="1261746" y="646393"/>
                  <a:pt x="1249004" y="659131"/>
                  <a:pt x="1233285" y="659131"/>
                </a:cubicBezTo>
                <a:cubicBezTo>
                  <a:pt x="1217566" y="659131"/>
                  <a:pt x="1204824" y="646393"/>
                  <a:pt x="1204824" y="630679"/>
                </a:cubicBezTo>
                <a:cubicBezTo>
                  <a:pt x="1204824" y="614965"/>
                  <a:pt x="1217566" y="602227"/>
                  <a:pt x="1233285" y="602227"/>
                </a:cubicBezTo>
                <a:close/>
                <a:moveTo>
                  <a:pt x="1112803" y="602227"/>
                </a:moveTo>
                <a:cubicBezTo>
                  <a:pt x="1128522" y="602227"/>
                  <a:pt x="1141264" y="614965"/>
                  <a:pt x="1141264" y="630679"/>
                </a:cubicBezTo>
                <a:cubicBezTo>
                  <a:pt x="1141264" y="646393"/>
                  <a:pt x="1128522" y="659131"/>
                  <a:pt x="1112803" y="659131"/>
                </a:cubicBezTo>
                <a:cubicBezTo>
                  <a:pt x="1097084" y="659131"/>
                  <a:pt x="1084342" y="646393"/>
                  <a:pt x="1084342" y="630679"/>
                </a:cubicBezTo>
                <a:cubicBezTo>
                  <a:pt x="1084342" y="614965"/>
                  <a:pt x="1097084" y="602227"/>
                  <a:pt x="1112803" y="602227"/>
                </a:cubicBezTo>
                <a:close/>
                <a:moveTo>
                  <a:pt x="992320" y="602227"/>
                </a:moveTo>
                <a:cubicBezTo>
                  <a:pt x="1008039" y="602227"/>
                  <a:pt x="1020781" y="614965"/>
                  <a:pt x="1020781" y="630679"/>
                </a:cubicBezTo>
                <a:cubicBezTo>
                  <a:pt x="1020781" y="646393"/>
                  <a:pt x="1008039" y="659131"/>
                  <a:pt x="992320" y="659131"/>
                </a:cubicBezTo>
                <a:cubicBezTo>
                  <a:pt x="976601" y="659131"/>
                  <a:pt x="963859" y="646393"/>
                  <a:pt x="963859" y="630679"/>
                </a:cubicBezTo>
                <a:cubicBezTo>
                  <a:pt x="963859" y="614965"/>
                  <a:pt x="976601" y="602227"/>
                  <a:pt x="992320" y="602227"/>
                </a:cubicBezTo>
                <a:close/>
                <a:moveTo>
                  <a:pt x="871838" y="602227"/>
                </a:moveTo>
                <a:cubicBezTo>
                  <a:pt x="887557" y="602227"/>
                  <a:pt x="900299" y="614965"/>
                  <a:pt x="900299" y="630679"/>
                </a:cubicBezTo>
                <a:cubicBezTo>
                  <a:pt x="900299" y="646393"/>
                  <a:pt x="887557" y="659131"/>
                  <a:pt x="871838" y="659131"/>
                </a:cubicBezTo>
                <a:cubicBezTo>
                  <a:pt x="856119" y="659131"/>
                  <a:pt x="843377" y="646393"/>
                  <a:pt x="843377" y="630679"/>
                </a:cubicBezTo>
                <a:cubicBezTo>
                  <a:pt x="843377" y="614965"/>
                  <a:pt x="856119" y="602227"/>
                  <a:pt x="871838" y="602227"/>
                </a:cubicBezTo>
                <a:close/>
                <a:moveTo>
                  <a:pt x="751356" y="602227"/>
                </a:moveTo>
                <a:cubicBezTo>
                  <a:pt x="767075" y="602227"/>
                  <a:pt x="779817" y="614965"/>
                  <a:pt x="779817" y="630679"/>
                </a:cubicBezTo>
                <a:cubicBezTo>
                  <a:pt x="779817" y="646393"/>
                  <a:pt x="767075" y="659131"/>
                  <a:pt x="751356" y="659131"/>
                </a:cubicBezTo>
                <a:cubicBezTo>
                  <a:pt x="735637" y="659131"/>
                  <a:pt x="722895" y="646393"/>
                  <a:pt x="722895" y="630679"/>
                </a:cubicBezTo>
                <a:cubicBezTo>
                  <a:pt x="722895" y="614965"/>
                  <a:pt x="735637" y="602227"/>
                  <a:pt x="751356" y="602227"/>
                </a:cubicBezTo>
                <a:close/>
                <a:moveTo>
                  <a:pt x="630873" y="602227"/>
                </a:moveTo>
                <a:cubicBezTo>
                  <a:pt x="646592" y="602227"/>
                  <a:pt x="659334" y="614965"/>
                  <a:pt x="659334" y="630679"/>
                </a:cubicBezTo>
                <a:cubicBezTo>
                  <a:pt x="659334" y="646393"/>
                  <a:pt x="646592" y="659131"/>
                  <a:pt x="630873" y="659131"/>
                </a:cubicBezTo>
                <a:cubicBezTo>
                  <a:pt x="615154" y="659131"/>
                  <a:pt x="602412" y="646393"/>
                  <a:pt x="602412" y="630679"/>
                </a:cubicBezTo>
                <a:cubicBezTo>
                  <a:pt x="602412" y="614965"/>
                  <a:pt x="615154" y="602227"/>
                  <a:pt x="630873" y="602227"/>
                </a:cubicBezTo>
                <a:close/>
                <a:moveTo>
                  <a:pt x="510391" y="602227"/>
                </a:moveTo>
                <a:cubicBezTo>
                  <a:pt x="526110" y="602227"/>
                  <a:pt x="538852" y="614965"/>
                  <a:pt x="538852" y="630679"/>
                </a:cubicBezTo>
                <a:cubicBezTo>
                  <a:pt x="538852" y="646393"/>
                  <a:pt x="526110" y="659131"/>
                  <a:pt x="510391" y="659131"/>
                </a:cubicBezTo>
                <a:cubicBezTo>
                  <a:pt x="494672" y="659131"/>
                  <a:pt x="481930" y="646393"/>
                  <a:pt x="481930" y="630679"/>
                </a:cubicBezTo>
                <a:cubicBezTo>
                  <a:pt x="481930" y="614965"/>
                  <a:pt x="494672" y="602227"/>
                  <a:pt x="510391" y="602227"/>
                </a:cubicBezTo>
                <a:close/>
                <a:moveTo>
                  <a:pt x="389908" y="602227"/>
                </a:moveTo>
                <a:cubicBezTo>
                  <a:pt x="405627" y="602227"/>
                  <a:pt x="418369" y="614965"/>
                  <a:pt x="418369" y="630679"/>
                </a:cubicBezTo>
                <a:cubicBezTo>
                  <a:pt x="418369" y="646393"/>
                  <a:pt x="405627" y="659131"/>
                  <a:pt x="389908" y="659131"/>
                </a:cubicBezTo>
                <a:cubicBezTo>
                  <a:pt x="374189" y="659131"/>
                  <a:pt x="361447" y="646393"/>
                  <a:pt x="361447" y="630679"/>
                </a:cubicBezTo>
                <a:cubicBezTo>
                  <a:pt x="361447" y="614965"/>
                  <a:pt x="374189" y="602227"/>
                  <a:pt x="389908" y="602227"/>
                </a:cubicBezTo>
                <a:close/>
                <a:moveTo>
                  <a:pt x="269426" y="602227"/>
                </a:moveTo>
                <a:cubicBezTo>
                  <a:pt x="285145" y="602227"/>
                  <a:pt x="297887" y="614965"/>
                  <a:pt x="297887" y="630679"/>
                </a:cubicBezTo>
                <a:cubicBezTo>
                  <a:pt x="297887" y="646393"/>
                  <a:pt x="285145" y="659131"/>
                  <a:pt x="269426" y="659131"/>
                </a:cubicBezTo>
                <a:cubicBezTo>
                  <a:pt x="253707" y="659131"/>
                  <a:pt x="240965" y="646393"/>
                  <a:pt x="240965" y="630679"/>
                </a:cubicBezTo>
                <a:cubicBezTo>
                  <a:pt x="240965" y="614965"/>
                  <a:pt x="253707" y="602227"/>
                  <a:pt x="269426" y="602227"/>
                </a:cubicBezTo>
                <a:close/>
                <a:moveTo>
                  <a:pt x="148943" y="602227"/>
                </a:moveTo>
                <a:cubicBezTo>
                  <a:pt x="164662" y="602227"/>
                  <a:pt x="177404" y="614965"/>
                  <a:pt x="177404" y="630679"/>
                </a:cubicBezTo>
                <a:cubicBezTo>
                  <a:pt x="177404" y="646393"/>
                  <a:pt x="164662" y="659131"/>
                  <a:pt x="148943" y="659131"/>
                </a:cubicBezTo>
                <a:cubicBezTo>
                  <a:pt x="133224" y="659131"/>
                  <a:pt x="120482" y="646393"/>
                  <a:pt x="120482" y="630679"/>
                </a:cubicBezTo>
                <a:cubicBezTo>
                  <a:pt x="120482" y="614965"/>
                  <a:pt x="133224" y="602227"/>
                  <a:pt x="148943" y="602227"/>
                </a:cubicBezTo>
                <a:close/>
                <a:moveTo>
                  <a:pt x="28461" y="602227"/>
                </a:moveTo>
                <a:cubicBezTo>
                  <a:pt x="44180" y="602227"/>
                  <a:pt x="56922" y="614965"/>
                  <a:pt x="56922" y="630679"/>
                </a:cubicBezTo>
                <a:cubicBezTo>
                  <a:pt x="56922" y="646393"/>
                  <a:pt x="44180" y="659131"/>
                  <a:pt x="28461" y="659131"/>
                </a:cubicBezTo>
                <a:cubicBezTo>
                  <a:pt x="12742" y="659131"/>
                  <a:pt x="0" y="646393"/>
                  <a:pt x="0" y="630679"/>
                </a:cubicBezTo>
                <a:cubicBezTo>
                  <a:pt x="0" y="614965"/>
                  <a:pt x="12742" y="602227"/>
                  <a:pt x="28461" y="602227"/>
                </a:cubicBezTo>
                <a:close/>
                <a:moveTo>
                  <a:pt x="1233285" y="481781"/>
                </a:moveTo>
                <a:cubicBezTo>
                  <a:pt x="1249004" y="481781"/>
                  <a:pt x="1261746" y="494519"/>
                  <a:pt x="1261746" y="510233"/>
                </a:cubicBezTo>
                <a:cubicBezTo>
                  <a:pt x="1261746" y="525947"/>
                  <a:pt x="1249004" y="538685"/>
                  <a:pt x="1233285" y="538685"/>
                </a:cubicBezTo>
                <a:cubicBezTo>
                  <a:pt x="1217566" y="538685"/>
                  <a:pt x="1204824" y="525947"/>
                  <a:pt x="1204824" y="510233"/>
                </a:cubicBezTo>
                <a:cubicBezTo>
                  <a:pt x="1204824" y="494519"/>
                  <a:pt x="1217566" y="481781"/>
                  <a:pt x="1233285" y="481781"/>
                </a:cubicBezTo>
                <a:close/>
                <a:moveTo>
                  <a:pt x="1112803" y="481781"/>
                </a:moveTo>
                <a:cubicBezTo>
                  <a:pt x="1128522" y="481781"/>
                  <a:pt x="1141264" y="494519"/>
                  <a:pt x="1141264" y="510233"/>
                </a:cubicBezTo>
                <a:cubicBezTo>
                  <a:pt x="1141264" y="525947"/>
                  <a:pt x="1128522" y="538685"/>
                  <a:pt x="1112803" y="538685"/>
                </a:cubicBezTo>
                <a:cubicBezTo>
                  <a:pt x="1097084" y="538685"/>
                  <a:pt x="1084342" y="525947"/>
                  <a:pt x="1084342" y="510233"/>
                </a:cubicBezTo>
                <a:cubicBezTo>
                  <a:pt x="1084342" y="494519"/>
                  <a:pt x="1097084" y="481781"/>
                  <a:pt x="1112803" y="481781"/>
                </a:cubicBezTo>
                <a:close/>
                <a:moveTo>
                  <a:pt x="992320" y="481781"/>
                </a:moveTo>
                <a:cubicBezTo>
                  <a:pt x="1008039" y="481781"/>
                  <a:pt x="1020781" y="494519"/>
                  <a:pt x="1020781" y="510233"/>
                </a:cubicBezTo>
                <a:cubicBezTo>
                  <a:pt x="1020781" y="525947"/>
                  <a:pt x="1008039" y="538685"/>
                  <a:pt x="992320" y="538685"/>
                </a:cubicBezTo>
                <a:cubicBezTo>
                  <a:pt x="976601" y="538685"/>
                  <a:pt x="963859" y="525947"/>
                  <a:pt x="963859" y="510233"/>
                </a:cubicBezTo>
                <a:cubicBezTo>
                  <a:pt x="963859" y="494519"/>
                  <a:pt x="976601" y="481781"/>
                  <a:pt x="992320" y="481781"/>
                </a:cubicBezTo>
                <a:close/>
                <a:moveTo>
                  <a:pt x="871838" y="481781"/>
                </a:moveTo>
                <a:cubicBezTo>
                  <a:pt x="887557" y="481781"/>
                  <a:pt x="900299" y="494519"/>
                  <a:pt x="900299" y="510233"/>
                </a:cubicBezTo>
                <a:cubicBezTo>
                  <a:pt x="900299" y="525947"/>
                  <a:pt x="887557" y="538685"/>
                  <a:pt x="871838" y="538685"/>
                </a:cubicBezTo>
                <a:cubicBezTo>
                  <a:pt x="856119" y="538685"/>
                  <a:pt x="843377" y="525947"/>
                  <a:pt x="843377" y="510233"/>
                </a:cubicBezTo>
                <a:cubicBezTo>
                  <a:pt x="843377" y="494519"/>
                  <a:pt x="856119" y="481781"/>
                  <a:pt x="871838" y="481781"/>
                </a:cubicBezTo>
                <a:close/>
                <a:moveTo>
                  <a:pt x="751356" y="481781"/>
                </a:moveTo>
                <a:cubicBezTo>
                  <a:pt x="767075" y="481781"/>
                  <a:pt x="779817" y="494519"/>
                  <a:pt x="779817" y="510233"/>
                </a:cubicBezTo>
                <a:cubicBezTo>
                  <a:pt x="779817" y="525947"/>
                  <a:pt x="767075" y="538685"/>
                  <a:pt x="751356" y="538685"/>
                </a:cubicBezTo>
                <a:cubicBezTo>
                  <a:pt x="735637" y="538685"/>
                  <a:pt x="722895" y="525947"/>
                  <a:pt x="722895" y="510233"/>
                </a:cubicBezTo>
                <a:cubicBezTo>
                  <a:pt x="722895" y="494519"/>
                  <a:pt x="735637" y="481781"/>
                  <a:pt x="751356" y="481781"/>
                </a:cubicBezTo>
                <a:close/>
                <a:moveTo>
                  <a:pt x="630873" y="481781"/>
                </a:moveTo>
                <a:cubicBezTo>
                  <a:pt x="646592" y="481781"/>
                  <a:pt x="659334" y="494519"/>
                  <a:pt x="659334" y="510233"/>
                </a:cubicBezTo>
                <a:cubicBezTo>
                  <a:pt x="659334" y="525947"/>
                  <a:pt x="646592" y="538685"/>
                  <a:pt x="630873" y="538685"/>
                </a:cubicBezTo>
                <a:cubicBezTo>
                  <a:pt x="615154" y="538685"/>
                  <a:pt x="602412" y="525947"/>
                  <a:pt x="602412" y="510233"/>
                </a:cubicBezTo>
                <a:cubicBezTo>
                  <a:pt x="602412" y="494519"/>
                  <a:pt x="615154" y="481781"/>
                  <a:pt x="630873" y="481781"/>
                </a:cubicBezTo>
                <a:close/>
                <a:moveTo>
                  <a:pt x="510391" y="481781"/>
                </a:moveTo>
                <a:cubicBezTo>
                  <a:pt x="526110" y="481781"/>
                  <a:pt x="538852" y="494519"/>
                  <a:pt x="538852" y="510233"/>
                </a:cubicBezTo>
                <a:cubicBezTo>
                  <a:pt x="538852" y="525947"/>
                  <a:pt x="526110" y="538685"/>
                  <a:pt x="510391" y="538685"/>
                </a:cubicBezTo>
                <a:cubicBezTo>
                  <a:pt x="494672" y="538685"/>
                  <a:pt x="481930" y="525947"/>
                  <a:pt x="481930" y="510233"/>
                </a:cubicBezTo>
                <a:cubicBezTo>
                  <a:pt x="481930" y="494519"/>
                  <a:pt x="494672" y="481781"/>
                  <a:pt x="510391" y="481781"/>
                </a:cubicBezTo>
                <a:close/>
                <a:moveTo>
                  <a:pt x="389908" y="481781"/>
                </a:moveTo>
                <a:cubicBezTo>
                  <a:pt x="405627" y="481781"/>
                  <a:pt x="418369" y="494519"/>
                  <a:pt x="418369" y="510233"/>
                </a:cubicBezTo>
                <a:cubicBezTo>
                  <a:pt x="418369" y="525947"/>
                  <a:pt x="405627" y="538685"/>
                  <a:pt x="389908" y="538685"/>
                </a:cubicBezTo>
                <a:cubicBezTo>
                  <a:pt x="374189" y="538685"/>
                  <a:pt x="361447" y="525947"/>
                  <a:pt x="361447" y="510233"/>
                </a:cubicBezTo>
                <a:cubicBezTo>
                  <a:pt x="361447" y="494519"/>
                  <a:pt x="374189" y="481781"/>
                  <a:pt x="389908" y="481781"/>
                </a:cubicBezTo>
                <a:close/>
                <a:moveTo>
                  <a:pt x="269426" y="481781"/>
                </a:moveTo>
                <a:cubicBezTo>
                  <a:pt x="285145" y="481781"/>
                  <a:pt x="297887" y="494519"/>
                  <a:pt x="297887" y="510233"/>
                </a:cubicBezTo>
                <a:cubicBezTo>
                  <a:pt x="297887" y="525947"/>
                  <a:pt x="285145" y="538685"/>
                  <a:pt x="269426" y="538685"/>
                </a:cubicBezTo>
                <a:cubicBezTo>
                  <a:pt x="253707" y="538685"/>
                  <a:pt x="240965" y="525947"/>
                  <a:pt x="240965" y="510233"/>
                </a:cubicBezTo>
                <a:cubicBezTo>
                  <a:pt x="240965" y="494519"/>
                  <a:pt x="253707" y="481781"/>
                  <a:pt x="269426" y="481781"/>
                </a:cubicBezTo>
                <a:close/>
                <a:moveTo>
                  <a:pt x="148943" y="481781"/>
                </a:moveTo>
                <a:cubicBezTo>
                  <a:pt x="164662" y="481781"/>
                  <a:pt x="177404" y="494519"/>
                  <a:pt x="177404" y="510233"/>
                </a:cubicBezTo>
                <a:cubicBezTo>
                  <a:pt x="177404" y="525947"/>
                  <a:pt x="164662" y="538685"/>
                  <a:pt x="148943" y="538685"/>
                </a:cubicBezTo>
                <a:cubicBezTo>
                  <a:pt x="133224" y="538685"/>
                  <a:pt x="120482" y="525947"/>
                  <a:pt x="120482" y="510233"/>
                </a:cubicBezTo>
                <a:cubicBezTo>
                  <a:pt x="120482" y="494519"/>
                  <a:pt x="133224" y="481781"/>
                  <a:pt x="148943" y="481781"/>
                </a:cubicBezTo>
                <a:close/>
                <a:moveTo>
                  <a:pt x="28461" y="481781"/>
                </a:moveTo>
                <a:cubicBezTo>
                  <a:pt x="44180" y="481781"/>
                  <a:pt x="56922" y="494519"/>
                  <a:pt x="56922" y="510233"/>
                </a:cubicBezTo>
                <a:cubicBezTo>
                  <a:pt x="56922" y="525947"/>
                  <a:pt x="44180" y="538685"/>
                  <a:pt x="28461" y="538685"/>
                </a:cubicBezTo>
                <a:cubicBezTo>
                  <a:pt x="12742" y="538685"/>
                  <a:pt x="0" y="525947"/>
                  <a:pt x="0" y="510233"/>
                </a:cubicBezTo>
                <a:cubicBezTo>
                  <a:pt x="0" y="494519"/>
                  <a:pt x="12742" y="481781"/>
                  <a:pt x="28461" y="481781"/>
                </a:cubicBezTo>
                <a:close/>
                <a:moveTo>
                  <a:pt x="1233285" y="361336"/>
                </a:moveTo>
                <a:cubicBezTo>
                  <a:pt x="1249004" y="361336"/>
                  <a:pt x="1261746" y="374074"/>
                  <a:pt x="1261746" y="389788"/>
                </a:cubicBezTo>
                <a:cubicBezTo>
                  <a:pt x="1261746" y="405502"/>
                  <a:pt x="1249004" y="418240"/>
                  <a:pt x="1233285" y="418240"/>
                </a:cubicBezTo>
                <a:cubicBezTo>
                  <a:pt x="1217566" y="418240"/>
                  <a:pt x="1204824" y="405502"/>
                  <a:pt x="1204824" y="389788"/>
                </a:cubicBezTo>
                <a:cubicBezTo>
                  <a:pt x="1204824" y="374074"/>
                  <a:pt x="1217566" y="361336"/>
                  <a:pt x="1233285" y="361336"/>
                </a:cubicBezTo>
                <a:close/>
                <a:moveTo>
                  <a:pt x="1112803" y="361336"/>
                </a:moveTo>
                <a:cubicBezTo>
                  <a:pt x="1128522" y="361336"/>
                  <a:pt x="1141264" y="374074"/>
                  <a:pt x="1141264" y="389788"/>
                </a:cubicBezTo>
                <a:cubicBezTo>
                  <a:pt x="1141264" y="405502"/>
                  <a:pt x="1128522" y="418240"/>
                  <a:pt x="1112803" y="418240"/>
                </a:cubicBezTo>
                <a:cubicBezTo>
                  <a:pt x="1097084" y="418240"/>
                  <a:pt x="1084342" y="405502"/>
                  <a:pt x="1084342" y="389788"/>
                </a:cubicBezTo>
                <a:cubicBezTo>
                  <a:pt x="1084342" y="374074"/>
                  <a:pt x="1097084" y="361336"/>
                  <a:pt x="1112803" y="361336"/>
                </a:cubicBezTo>
                <a:close/>
                <a:moveTo>
                  <a:pt x="992320" y="361336"/>
                </a:moveTo>
                <a:cubicBezTo>
                  <a:pt x="1008039" y="361336"/>
                  <a:pt x="1020781" y="374074"/>
                  <a:pt x="1020781" y="389788"/>
                </a:cubicBezTo>
                <a:cubicBezTo>
                  <a:pt x="1020781" y="405502"/>
                  <a:pt x="1008039" y="418240"/>
                  <a:pt x="992320" y="418240"/>
                </a:cubicBezTo>
                <a:cubicBezTo>
                  <a:pt x="976601" y="418240"/>
                  <a:pt x="963859" y="405502"/>
                  <a:pt x="963859" y="389788"/>
                </a:cubicBezTo>
                <a:cubicBezTo>
                  <a:pt x="963859" y="374074"/>
                  <a:pt x="976601" y="361336"/>
                  <a:pt x="992320" y="361336"/>
                </a:cubicBezTo>
                <a:close/>
                <a:moveTo>
                  <a:pt x="871838" y="361336"/>
                </a:moveTo>
                <a:cubicBezTo>
                  <a:pt x="887557" y="361336"/>
                  <a:pt x="900299" y="374074"/>
                  <a:pt x="900299" y="389788"/>
                </a:cubicBezTo>
                <a:cubicBezTo>
                  <a:pt x="900299" y="405502"/>
                  <a:pt x="887557" y="418240"/>
                  <a:pt x="871838" y="418240"/>
                </a:cubicBezTo>
                <a:cubicBezTo>
                  <a:pt x="856119" y="418240"/>
                  <a:pt x="843377" y="405502"/>
                  <a:pt x="843377" y="389788"/>
                </a:cubicBezTo>
                <a:cubicBezTo>
                  <a:pt x="843377" y="374074"/>
                  <a:pt x="856119" y="361336"/>
                  <a:pt x="871838" y="361336"/>
                </a:cubicBezTo>
                <a:close/>
                <a:moveTo>
                  <a:pt x="751356" y="361336"/>
                </a:moveTo>
                <a:cubicBezTo>
                  <a:pt x="767075" y="361336"/>
                  <a:pt x="779817" y="374074"/>
                  <a:pt x="779817" y="389788"/>
                </a:cubicBezTo>
                <a:cubicBezTo>
                  <a:pt x="779817" y="405502"/>
                  <a:pt x="767075" y="418240"/>
                  <a:pt x="751356" y="418240"/>
                </a:cubicBezTo>
                <a:cubicBezTo>
                  <a:pt x="735637" y="418240"/>
                  <a:pt x="722895" y="405502"/>
                  <a:pt x="722895" y="389788"/>
                </a:cubicBezTo>
                <a:cubicBezTo>
                  <a:pt x="722895" y="374074"/>
                  <a:pt x="735637" y="361336"/>
                  <a:pt x="751356" y="361336"/>
                </a:cubicBezTo>
                <a:close/>
                <a:moveTo>
                  <a:pt x="630873" y="361336"/>
                </a:moveTo>
                <a:cubicBezTo>
                  <a:pt x="646592" y="361336"/>
                  <a:pt x="659334" y="374074"/>
                  <a:pt x="659334" y="389788"/>
                </a:cubicBezTo>
                <a:cubicBezTo>
                  <a:pt x="659334" y="405502"/>
                  <a:pt x="646592" y="418240"/>
                  <a:pt x="630873" y="418240"/>
                </a:cubicBezTo>
                <a:cubicBezTo>
                  <a:pt x="615154" y="418240"/>
                  <a:pt x="602412" y="405502"/>
                  <a:pt x="602412" y="389788"/>
                </a:cubicBezTo>
                <a:cubicBezTo>
                  <a:pt x="602412" y="374074"/>
                  <a:pt x="615154" y="361336"/>
                  <a:pt x="630873" y="361336"/>
                </a:cubicBezTo>
                <a:close/>
                <a:moveTo>
                  <a:pt x="510391" y="361336"/>
                </a:moveTo>
                <a:cubicBezTo>
                  <a:pt x="526110" y="361336"/>
                  <a:pt x="538852" y="374074"/>
                  <a:pt x="538852" y="389788"/>
                </a:cubicBezTo>
                <a:cubicBezTo>
                  <a:pt x="538852" y="405502"/>
                  <a:pt x="526110" y="418240"/>
                  <a:pt x="510391" y="418240"/>
                </a:cubicBezTo>
                <a:cubicBezTo>
                  <a:pt x="494672" y="418240"/>
                  <a:pt x="481930" y="405502"/>
                  <a:pt x="481930" y="389788"/>
                </a:cubicBezTo>
                <a:cubicBezTo>
                  <a:pt x="481930" y="374074"/>
                  <a:pt x="494672" y="361336"/>
                  <a:pt x="510391" y="361336"/>
                </a:cubicBezTo>
                <a:close/>
                <a:moveTo>
                  <a:pt x="389908" y="361336"/>
                </a:moveTo>
                <a:cubicBezTo>
                  <a:pt x="405627" y="361336"/>
                  <a:pt x="418369" y="374074"/>
                  <a:pt x="418369" y="389788"/>
                </a:cubicBezTo>
                <a:cubicBezTo>
                  <a:pt x="418369" y="405502"/>
                  <a:pt x="405627" y="418240"/>
                  <a:pt x="389908" y="418240"/>
                </a:cubicBezTo>
                <a:cubicBezTo>
                  <a:pt x="374189" y="418240"/>
                  <a:pt x="361447" y="405502"/>
                  <a:pt x="361447" y="389788"/>
                </a:cubicBezTo>
                <a:cubicBezTo>
                  <a:pt x="361447" y="374074"/>
                  <a:pt x="374189" y="361336"/>
                  <a:pt x="389908" y="361336"/>
                </a:cubicBezTo>
                <a:close/>
                <a:moveTo>
                  <a:pt x="269426" y="361336"/>
                </a:moveTo>
                <a:cubicBezTo>
                  <a:pt x="285145" y="361336"/>
                  <a:pt x="297887" y="374074"/>
                  <a:pt x="297887" y="389788"/>
                </a:cubicBezTo>
                <a:cubicBezTo>
                  <a:pt x="297887" y="405502"/>
                  <a:pt x="285145" y="418240"/>
                  <a:pt x="269426" y="418240"/>
                </a:cubicBezTo>
                <a:cubicBezTo>
                  <a:pt x="253707" y="418240"/>
                  <a:pt x="240965" y="405502"/>
                  <a:pt x="240965" y="389788"/>
                </a:cubicBezTo>
                <a:cubicBezTo>
                  <a:pt x="240965" y="374074"/>
                  <a:pt x="253707" y="361336"/>
                  <a:pt x="269426" y="361336"/>
                </a:cubicBezTo>
                <a:close/>
                <a:moveTo>
                  <a:pt x="148943" y="361336"/>
                </a:moveTo>
                <a:cubicBezTo>
                  <a:pt x="164662" y="361336"/>
                  <a:pt x="177404" y="374074"/>
                  <a:pt x="177404" y="389788"/>
                </a:cubicBezTo>
                <a:cubicBezTo>
                  <a:pt x="177404" y="405502"/>
                  <a:pt x="164662" y="418240"/>
                  <a:pt x="148943" y="418240"/>
                </a:cubicBezTo>
                <a:cubicBezTo>
                  <a:pt x="133224" y="418240"/>
                  <a:pt x="120482" y="405502"/>
                  <a:pt x="120482" y="389788"/>
                </a:cubicBezTo>
                <a:cubicBezTo>
                  <a:pt x="120482" y="374074"/>
                  <a:pt x="133224" y="361336"/>
                  <a:pt x="148943" y="361336"/>
                </a:cubicBezTo>
                <a:close/>
                <a:moveTo>
                  <a:pt x="28461" y="361336"/>
                </a:moveTo>
                <a:cubicBezTo>
                  <a:pt x="44180" y="361336"/>
                  <a:pt x="56922" y="374074"/>
                  <a:pt x="56922" y="389788"/>
                </a:cubicBezTo>
                <a:cubicBezTo>
                  <a:pt x="56922" y="405502"/>
                  <a:pt x="44180" y="418240"/>
                  <a:pt x="28461" y="418240"/>
                </a:cubicBezTo>
                <a:cubicBezTo>
                  <a:pt x="12742" y="418240"/>
                  <a:pt x="0" y="405502"/>
                  <a:pt x="0" y="389788"/>
                </a:cubicBezTo>
                <a:cubicBezTo>
                  <a:pt x="0" y="374074"/>
                  <a:pt x="12742" y="361336"/>
                  <a:pt x="28461" y="361336"/>
                </a:cubicBezTo>
                <a:close/>
                <a:moveTo>
                  <a:pt x="1233285" y="240891"/>
                </a:moveTo>
                <a:cubicBezTo>
                  <a:pt x="1249004" y="240891"/>
                  <a:pt x="1261746" y="253629"/>
                  <a:pt x="1261746" y="269343"/>
                </a:cubicBezTo>
                <a:cubicBezTo>
                  <a:pt x="1261746" y="285057"/>
                  <a:pt x="1249004" y="297795"/>
                  <a:pt x="1233285" y="297795"/>
                </a:cubicBezTo>
                <a:cubicBezTo>
                  <a:pt x="1217566" y="297795"/>
                  <a:pt x="1204824" y="285057"/>
                  <a:pt x="1204824" y="269343"/>
                </a:cubicBezTo>
                <a:cubicBezTo>
                  <a:pt x="1204824" y="253629"/>
                  <a:pt x="1217566" y="240891"/>
                  <a:pt x="1233285" y="240891"/>
                </a:cubicBezTo>
                <a:close/>
                <a:moveTo>
                  <a:pt x="1112803" y="240891"/>
                </a:moveTo>
                <a:cubicBezTo>
                  <a:pt x="1128522" y="240891"/>
                  <a:pt x="1141264" y="253629"/>
                  <a:pt x="1141264" y="269343"/>
                </a:cubicBezTo>
                <a:cubicBezTo>
                  <a:pt x="1141264" y="285057"/>
                  <a:pt x="1128522" y="297795"/>
                  <a:pt x="1112803" y="297795"/>
                </a:cubicBezTo>
                <a:cubicBezTo>
                  <a:pt x="1097084" y="297795"/>
                  <a:pt x="1084342" y="285057"/>
                  <a:pt x="1084342" y="269343"/>
                </a:cubicBezTo>
                <a:cubicBezTo>
                  <a:pt x="1084342" y="253629"/>
                  <a:pt x="1097084" y="240891"/>
                  <a:pt x="1112803" y="240891"/>
                </a:cubicBezTo>
                <a:close/>
                <a:moveTo>
                  <a:pt x="992320" y="240891"/>
                </a:moveTo>
                <a:cubicBezTo>
                  <a:pt x="1008039" y="240891"/>
                  <a:pt x="1020781" y="253629"/>
                  <a:pt x="1020781" y="269343"/>
                </a:cubicBezTo>
                <a:cubicBezTo>
                  <a:pt x="1020781" y="285057"/>
                  <a:pt x="1008039" y="297795"/>
                  <a:pt x="992320" y="297795"/>
                </a:cubicBezTo>
                <a:cubicBezTo>
                  <a:pt x="976601" y="297795"/>
                  <a:pt x="963859" y="285057"/>
                  <a:pt x="963859" y="269343"/>
                </a:cubicBezTo>
                <a:cubicBezTo>
                  <a:pt x="963859" y="253629"/>
                  <a:pt x="976601" y="240891"/>
                  <a:pt x="992320" y="240891"/>
                </a:cubicBezTo>
                <a:close/>
                <a:moveTo>
                  <a:pt x="871838" y="240891"/>
                </a:moveTo>
                <a:cubicBezTo>
                  <a:pt x="887557" y="240891"/>
                  <a:pt x="900299" y="253629"/>
                  <a:pt x="900299" y="269343"/>
                </a:cubicBezTo>
                <a:cubicBezTo>
                  <a:pt x="900299" y="285057"/>
                  <a:pt x="887557" y="297795"/>
                  <a:pt x="871838" y="297795"/>
                </a:cubicBezTo>
                <a:cubicBezTo>
                  <a:pt x="856119" y="297795"/>
                  <a:pt x="843377" y="285057"/>
                  <a:pt x="843377" y="269343"/>
                </a:cubicBezTo>
                <a:cubicBezTo>
                  <a:pt x="843377" y="253629"/>
                  <a:pt x="856119" y="240891"/>
                  <a:pt x="871838" y="240891"/>
                </a:cubicBezTo>
                <a:close/>
                <a:moveTo>
                  <a:pt x="751356" y="240891"/>
                </a:moveTo>
                <a:cubicBezTo>
                  <a:pt x="767075" y="240891"/>
                  <a:pt x="779817" y="253629"/>
                  <a:pt x="779817" y="269343"/>
                </a:cubicBezTo>
                <a:cubicBezTo>
                  <a:pt x="779817" y="285057"/>
                  <a:pt x="767075" y="297795"/>
                  <a:pt x="751356" y="297795"/>
                </a:cubicBezTo>
                <a:cubicBezTo>
                  <a:pt x="735637" y="297795"/>
                  <a:pt x="722895" y="285057"/>
                  <a:pt x="722895" y="269343"/>
                </a:cubicBezTo>
                <a:cubicBezTo>
                  <a:pt x="722895" y="253629"/>
                  <a:pt x="735637" y="240891"/>
                  <a:pt x="751356" y="240891"/>
                </a:cubicBezTo>
                <a:close/>
                <a:moveTo>
                  <a:pt x="630873" y="240891"/>
                </a:moveTo>
                <a:cubicBezTo>
                  <a:pt x="646592" y="240891"/>
                  <a:pt x="659334" y="253629"/>
                  <a:pt x="659334" y="269343"/>
                </a:cubicBezTo>
                <a:cubicBezTo>
                  <a:pt x="659334" y="285057"/>
                  <a:pt x="646592" y="297795"/>
                  <a:pt x="630873" y="297795"/>
                </a:cubicBezTo>
                <a:cubicBezTo>
                  <a:pt x="615154" y="297795"/>
                  <a:pt x="602412" y="285057"/>
                  <a:pt x="602412" y="269343"/>
                </a:cubicBezTo>
                <a:cubicBezTo>
                  <a:pt x="602412" y="253629"/>
                  <a:pt x="615154" y="240891"/>
                  <a:pt x="630873" y="240891"/>
                </a:cubicBezTo>
                <a:close/>
                <a:moveTo>
                  <a:pt x="510391" y="240891"/>
                </a:moveTo>
                <a:cubicBezTo>
                  <a:pt x="526110" y="240891"/>
                  <a:pt x="538852" y="253629"/>
                  <a:pt x="538852" y="269343"/>
                </a:cubicBezTo>
                <a:cubicBezTo>
                  <a:pt x="538852" y="285057"/>
                  <a:pt x="526110" y="297795"/>
                  <a:pt x="510391" y="297795"/>
                </a:cubicBezTo>
                <a:cubicBezTo>
                  <a:pt x="494672" y="297795"/>
                  <a:pt x="481930" y="285057"/>
                  <a:pt x="481930" y="269343"/>
                </a:cubicBezTo>
                <a:cubicBezTo>
                  <a:pt x="481930" y="253629"/>
                  <a:pt x="494672" y="240891"/>
                  <a:pt x="510391" y="240891"/>
                </a:cubicBezTo>
                <a:close/>
                <a:moveTo>
                  <a:pt x="389908" y="240891"/>
                </a:moveTo>
                <a:cubicBezTo>
                  <a:pt x="405627" y="240891"/>
                  <a:pt x="418369" y="253629"/>
                  <a:pt x="418369" y="269343"/>
                </a:cubicBezTo>
                <a:cubicBezTo>
                  <a:pt x="418369" y="285057"/>
                  <a:pt x="405627" y="297795"/>
                  <a:pt x="389908" y="297795"/>
                </a:cubicBezTo>
                <a:cubicBezTo>
                  <a:pt x="374189" y="297795"/>
                  <a:pt x="361447" y="285057"/>
                  <a:pt x="361447" y="269343"/>
                </a:cubicBezTo>
                <a:cubicBezTo>
                  <a:pt x="361447" y="253629"/>
                  <a:pt x="374189" y="240891"/>
                  <a:pt x="389908" y="240891"/>
                </a:cubicBezTo>
                <a:close/>
                <a:moveTo>
                  <a:pt x="269426" y="240891"/>
                </a:moveTo>
                <a:cubicBezTo>
                  <a:pt x="285145" y="240891"/>
                  <a:pt x="297887" y="253629"/>
                  <a:pt x="297887" y="269343"/>
                </a:cubicBezTo>
                <a:cubicBezTo>
                  <a:pt x="297887" y="285057"/>
                  <a:pt x="285145" y="297795"/>
                  <a:pt x="269426" y="297795"/>
                </a:cubicBezTo>
                <a:cubicBezTo>
                  <a:pt x="253707" y="297795"/>
                  <a:pt x="240965" y="285057"/>
                  <a:pt x="240965" y="269343"/>
                </a:cubicBezTo>
                <a:cubicBezTo>
                  <a:pt x="240965" y="253629"/>
                  <a:pt x="253707" y="240891"/>
                  <a:pt x="269426" y="240891"/>
                </a:cubicBezTo>
                <a:close/>
                <a:moveTo>
                  <a:pt x="148943" y="240891"/>
                </a:moveTo>
                <a:cubicBezTo>
                  <a:pt x="164662" y="240891"/>
                  <a:pt x="177404" y="253629"/>
                  <a:pt x="177404" y="269343"/>
                </a:cubicBezTo>
                <a:cubicBezTo>
                  <a:pt x="177404" y="285057"/>
                  <a:pt x="164662" y="297795"/>
                  <a:pt x="148943" y="297795"/>
                </a:cubicBezTo>
                <a:cubicBezTo>
                  <a:pt x="133224" y="297795"/>
                  <a:pt x="120482" y="285057"/>
                  <a:pt x="120482" y="269343"/>
                </a:cubicBezTo>
                <a:cubicBezTo>
                  <a:pt x="120482" y="253629"/>
                  <a:pt x="133224" y="240891"/>
                  <a:pt x="148943" y="240891"/>
                </a:cubicBezTo>
                <a:close/>
                <a:moveTo>
                  <a:pt x="28461" y="240891"/>
                </a:moveTo>
                <a:cubicBezTo>
                  <a:pt x="44180" y="240891"/>
                  <a:pt x="56922" y="253629"/>
                  <a:pt x="56922" y="269343"/>
                </a:cubicBezTo>
                <a:cubicBezTo>
                  <a:pt x="56922" y="285057"/>
                  <a:pt x="44180" y="297795"/>
                  <a:pt x="28461" y="297795"/>
                </a:cubicBezTo>
                <a:cubicBezTo>
                  <a:pt x="12742" y="297795"/>
                  <a:pt x="0" y="285057"/>
                  <a:pt x="0" y="269343"/>
                </a:cubicBezTo>
                <a:cubicBezTo>
                  <a:pt x="0" y="253629"/>
                  <a:pt x="12742" y="240891"/>
                  <a:pt x="28461" y="240891"/>
                </a:cubicBezTo>
                <a:close/>
                <a:moveTo>
                  <a:pt x="1233285" y="120445"/>
                </a:moveTo>
                <a:cubicBezTo>
                  <a:pt x="1249004" y="120445"/>
                  <a:pt x="1261746" y="133183"/>
                  <a:pt x="1261746" y="148897"/>
                </a:cubicBezTo>
                <a:cubicBezTo>
                  <a:pt x="1261746" y="164611"/>
                  <a:pt x="1249004" y="177349"/>
                  <a:pt x="1233285" y="177349"/>
                </a:cubicBezTo>
                <a:cubicBezTo>
                  <a:pt x="1217566" y="177349"/>
                  <a:pt x="1204824" y="164611"/>
                  <a:pt x="1204824" y="148897"/>
                </a:cubicBezTo>
                <a:cubicBezTo>
                  <a:pt x="1204824" y="133183"/>
                  <a:pt x="1217566" y="120445"/>
                  <a:pt x="1233285" y="120445"/>
                </a:cubicBezTo>
                <a:close/>
                <a:moveTo>
                  <a:pt x="1112803" y="120445"/>
                </a:moveTo>
                <a:cubicBezTo>
                  <a:pt x="1128522" y="120445"/>
                  <a:pt x="1141264" y="133183"/>
                  <a:pt x="1141264" y="148897"/>
                </a:cubicBezTo>
                <a:cubicBezTo>
                  <a:pt x="1141264" y="164611"/>
                  <a:pt x="1128522" y="177349"/>
                  <a:pt x="1112803" y="177349"/>
                </a:cubicBezTo>
                <a:cubicBezTo>
                  <a:pt x="1097084" y="177349"/>
                  <a:pt x="1084342" y="164611"/>
                  <a:pt x="1084342" y="148897"/>
                </a:cubicBezTo>
                <a:cubicBezTo>
                  <a:pt x="1084342" y="133183"/>
                  <a:pt x="1097084" y="120445"/>
                  <a:pt x="1112803" y="120445"/>
                </a:cubicBezTo>
                <a:close/>
                <a:moveTo>
                  <a:pt x="992320" y="120445"/>
                </a:moveTo>
                <a:cubicBezTo>
                  <a:pt x="1008039" y="120445"/>
                  <a:pt x="1020781" y="133183"/>
                  <a:pt x="1020781" y="148897"/>
                </a:cubicBezTo>
                <a:cubicBezTo>
                  <a:pt x="1020781" y="164611"/>
                  <a:pt x="1008039" y="177349"/>
                  <a:pt x="992320" y="177349"/>
                </a:cubicBezTo>
                <a:cubicBezTo>
                  <a:pt x="976601" y="177349"/>
                  <a:pt x="963859" y="164611"/>
                  <a:pt x="963859" y="148897"/>
                </a:cubicBezTo>
                <a:cubicBezTo>
                  <a:pt x="963859" y="133183"/>
                  <a:pt x="976601" y="120445"/>
                  <a:pt x="992320" y="120445"/>
                </a:cubicBezTo>
                <a:close/>
                <a:moveTo>
                  <a:pt x="871838" y="120445"/>
                </a:moveTo>
                <a:cubicBezTo>
                  <a:pt x="887557" y="120445"/>
                  <a:pt x="900299" y="133183"/>
                  <a:pt x="900299" y="148897"/>
                </a:cubicBezTo>
                <a:cubicBezTo>
                  <a:pt x="900299" y="164611"/>
                  <a:pt x="887557" y="177349"/>
                  <a:pt x="871838" y="177349"/>
                </a:cubicBezTo>
                <a:cubicBezTo>
                  <a:pt x="856119" y="177349"/>
                  <a:pt x="843377" y="164611"/>
                  <a:pt x="843377" y="148897"/>
                </a:cubicBezTo>
                <a:cubicBezTo>
                  <a:pt x="843377" y="133183"/>
                  <a:pt x="856119" y="120445"/>
                  <a:pt x="871838" y="120445"/>
                </a:cubicBezTo>
                <a:close/>
                <a:moveTo>
                  <a:pt x="751356" y="120445"/>
                </a:moveTo>
                <a:cubicBezTo>
                  <a:pt x="767075" y="120445"/>
                  <a:pt x="779817" y="133183"/>
                  <a:pt x="779817" y="148897"/>
                </a:cubicBezTo>
                <a:cubicBezTo>
                  <a:pt x="779817" y="164611"/>
                  <a:pt x="767075" y="177349"/>
                  <a:pt x="751356" y="177349"/>
                </a:cubicBezTo>
                <a:cubicBezTo>
                  <a:pt x="735637" y="177349"/>
                  <a:pt x="722895" y="164611"/>
                  <a:pt x="722895" y="148897"/>
                </a:cubicBezTo>
                <a:cubicBezTo>
                  <a:pt x="722895" y="133183"/>
                  <a:pt x="735637" y="120445"/>
                  <a:pt x="751356" y="120445"/>
                </a:cubicBezTo>
                <a:close/>
                <a:moveTo>
                  <a:pt x="630873" y="120445"/>
                </a:moveTo>
                <a:cubicBezTo>
                  <a:pt x="646592" y="120445"/>
                  <a:pt x="659334" y="133183"/>
                  <a:pt x="659334" y="148897"/>
                </a:cubicBezTo>
                <a:cubicBezTo>
                  <a:pt x="659334" y="164611"/>
                  <a:pt x="646592" y="177349"/>
                  <a:pt x="630873" y="177349"/>
                </a:cubicBezTo>
                <a:cubicBezTo>
                  <a:pt x="615154" y="177349"/>
                  <a:pt x="602412" y="164611"/>
                  <a:pt x="602412" y="148897"/>
                </a:cubicBezTo>
                <a:cubicBezTo>
                  <a:pt x="602412" y="133183"/>
                  <a:pt x="615154" y="120445"/>
                  <a:pt x="630873" y="120445"/>
                </a:cubicBezTo>
                <a:close/>
                <a:moveTo>
                  <a:pt x="510391" y="120445"/>
                </a:moveTo>
                <a:cubicBezTo>
                  <a:pt x="526110" y="120445"/>
                  <a:pt x="538852" y="133183"/>
                  <a:pt x="538852" y="148897"/>
                </a:cubicBezTo>
                <a:cubicBezTo>
                  <a:pt x="538852" y="164611"/>
                  <a:pt x="526110" y="177349"/>
                  <a:pt x="510391" y="177349"/>
                </a:cubicBezTo>
                <a:cubicBezTo>
                  <a:pt x="494672" y="177349"/>
                  <a:pt x="481930" y="164611"/>
                  <a:pt x="481930" y="148897"/>
                </a:cubicBezTo>
                <a:cubicBezTo>
                  <a:pt x="481930" y="133183"/>
                  <a:pt x="494672" y="120445"/>
                  <a:pt x="510391" y="120445"/>
                </a:cubicBezTo>
                <a:close/>
                <a:moveTo>
                  <a:pt x="389908" y="120445"/>
                </a:moveTo>
                <a:cubicBezTo>
                  <a:pt x="405627" y="120445"/>
                  <a:pt x="418369" y="133183"/>
                  <a:pt x="418369" y="148897"/>
                </a:cubicBezTo>
                <a:cubicBezTo>
                  <a:pt x="418369" y="164611"/>
                  <a:pt x="405627" y="177349"/>
                  <a:pt x="389908" y="177349"/>
                </a:cubicBezTo>
                <a:cubicBezTo>
                  <a:pt x="374189" y="177349"/>
                  <a:pt x="361447" y="164611"/>
                  <a:pt x="361447" y="148897"/>
                </a:cubicBezTo>
                <a:cubicBezTo>
                  <a:pt x="361447" y="133183"/>
                  <a:pt x="374189" y="120445"/>
                  <a:pt x="389908" y="120445"/>
                </a:cubicBezTo>
                <a:close/>
                <a:moveTo>
                  <a:pt x="269426" y="120445"/>
                </a:moveTo>
                <a:cubicBezTo>
                  <a:pt x="285145" y="120445"/>
                  <a:pt x="297887" y="133183"/>
                  <a:pt x="297887" y="148897"/>
                </a:cubicBezTo>
                <a:cubicBezTo>
                  <a:pt x="297887" y="164611"/>
                  <a:pt x="285145" y="177349"/>
                  <a:pt x="269426" y="177349"/>
                </a:cubicBezTo>
                <a:cubicBezTo>
                  <a:pt x="253707" y="177349"/>
                  <a:pt x="240965" y="164611"/>
                  <a:pt x="240965" y="148897"/>
                </a:cubicBezTo>
                <a:cubicBezTo>
                  <a:pt x="240965" y="133183"/>
                  <a:pt x="253707" y="120445"/>
                  <a:pt x="269426" y="120445"/>
                </a:cubicBezTo>
                <a:close/>
                <a:moveTo>
                  <a:pt x="148943" y="120445"/>
                </a:moveTo>
                <a:cubicBezTo>
                  <a:pt x="164662" y="120445"/>
                  <a:pt x="177404" y="133183"/>
                  <a:pt x="177404" y="148897"/>
                </a:cubicBezTo>
                <a:cubicBezTo>
                  <a:pt x="177404" y="164611"/>
                  <a:pt x="164662" y="177349"/>
                  <a:pt x="148943" y="177349"/>
                </a:cubicBezTo>
                <a:cubicBezTo>
                  <a:pt x="133224" y="177349"/>
                  <a:pt x="120482" y="164611"/>
                  <a:pt x="120482" y="148897"/>
                </a:cubicBezTo>
                <a:cubicBezTo>
                  <a:pt x="120482" y="133183"/>
                  <a:pt x="133224" y="120445"/>
                  <a:pt x="148943" y="120445"/>
                </a:cubicBezTo>
                <a:close/>
                <a:moveTo>
                  <a:pt x="28461" y="120445"/>
                </a:moveTo>
                <a:cubicBezTo>
                  <a:pt x="44180" y="120445"/>
                  <a:pt x="56922" y="133183"/>
                  <a:pt x="56922" y="148897"/>
                </a:cubicBezTo>
                <a:cubicBezTo>
                  <a:pt x="56922" y="164611"/>
                  <a:pt x="44180" y="177349"/>
                  <a:pt x="28461" y="177349"/>
                </a:cubicBezTo>
                <a:cubicBezTo>
                  <a:pt x="12742" y="177349"/>
                  <a:pt x="0" y="164611"/>
                  <a:pt x="0" y="148897"/>
                </a:cubicBezTo>
                <a:cubicBezTo>
                  <a:pt x="0" y="133183"/>
                  <a:pt x="12742" y="120445"/>
                  <a:pt x="28461" y="120445"/>
                </a:cubicBezTo>
                <a:close/>
                <a:moveTo>
                  <a:pt x="1233285" y="0"/>
                </a:moveTo>
                <a:cubicBezTo>
                  <a:pt x="1249004" y="0"/>
                  <a:pt x="1261746" y="12738"/>
                  <a:pt x="1261746" y="28452"/>
                </a:cubicBezTo>
                <a:cubicBezTo>
                  <a:pt x="1261746" y="44166"/>
                  <a:pt x="1249004" y="56904"/>
                  <a:pt x="1233285" y="56904"/>
                </a:cubicBezTo>
                <a:cubicBezTo>
                  <a:pt x="1217566" y="56904"/>
                  <a:pt x="1204824" y="44166"/>
                  <a:pt x="1204824" y="28452"/>
                </a:cubicBezTo>
                <a:cubicBezTo>
                  <a:pt x="1204824" y="12738"/>
                  <a:pt x="1217566" y="0"/>
                  <a:pt x="1233285" y="0"/>
                </a:cubicBezTo>
                <a:close/>
                <a:moveTo>
                  <a:pt x="1112803" y="0"/>
                </a:moveTo>
                <a:cubicBezTo>
                  <a:pt x="1128522" y="0"/>
                  <a:pt x="1141264" y="12738"/>
                  <a:pt x="1141264" y="28452"/>
                </a:cubicBezTo>
                <a:cubicBezTo>
                  <a:pt x="1141264" y="44166"/>
                  <a:pt x="1128522" y="56904"/>
                  <a:pt x="1112803" y="56904"/>
                </a:cubicBezTo>
                <a:cubicBezTo>
                  <a:pt x="1097084" y="56904"/>
                  <a:pt x="1084342" y="44166"/>
                  <a:pt x="1084342" y="28452"/>
                </a:cubicBezTo>
                <a:cubicBezTo>
                  <a:pt x="1084342" y="12738"/>
                  <a:pt x="1097084" y="0"/>
                  <a:pt x="1112803" y="0"/>
                </a:cubicBezTo>
                <a:close/>
                <a:moveTo>
                  <a:pt x="992320" y="0"/>
                </a:moveTo>
                <a:cubicBezTo>
                  <a:pt x="1008039" y="0"/>
                  <a:pt x="1020781" y="12738"/>
                  <a:pt x="1020781" y="28452"/>
                </a:cubicBezTo>
                <a:cubicBezTo>
                  <a:pt x="1020781" y="44166"/>
                  <a:pt x="1008039" y="56904"/>
                  <a:pt x="992320" y="56904"/>
                </a:cubicBezTo>
                <a:cubicBezTo>
                  <a:pt x="976601" y="56904"/>
                  <a:pt x="963859" y="44166"/>
                  <a:pt x="963859" y="28452"/>
                </a:cubicBezTo>
                <a:cubicBezTo>
                  <a:pt x="963859" y="12738"/>
                  <a:pt x="976601" y="0"/>
                  <a:pt x="992320" y="0"/>
                </a:cubicBezTo>
                <a:close/>
                <a:moveTo>
                  <a:pt x="871838" y="0"/>
                </a:moveTo>
                <a:cubicBezTo>
                  <a:pt x="887557" y="0"/>
                  <a:pt x="900299" y="12738"/>
                  <a:pt x="900299" y="28452"/>
                </a:cubicBezTo>
                <a:cubicBezTo>
                  <a:pt x="900299" y="44166"/>
                  <a:pt x="887557" y="56904"/>
                  <a:pt x="871838" y="56904"/>
                </a:cubicBezTo>
                <a:cubicBezTo>
                  <a:pt x="856119" y="56904"/>
                  <a:pt x="843377" y="44166"/>
                  <a:pt x="843377" y="28452"/>
                </a:cubicBezTo>
                <a:cubicBezTo>
                  <a:pt x="843377" y="12738"/>
                  <a:pt x="856119" y="0"/>
                  <a:pt x="871838" y="0"/>
                </a:cubicBezTo>
                <a:close/>
                <a:moveTo>
                  <a:pt x="751356" y="0"/>
                </a:moveTo>
                <a:cubicBezTo>
                  <a:pt x="767075" y="0"/>
                  <a:pt x="779817" y="12738"/>
                  <a:pt x="779817" y="28452"/>
                </a:cubicBezTo>
                <a:cubicBezTo>
                  <a:pt x="779817" y="44166"/>
                  <a:pt x="767075" y="56904"/>
                  <a:pt x="751356" y="56904"/>
                </a:cubicBezTo>
                <a:cubicBezTo>
                  <a:pt x="735637" y="56904"/>
                  <a:pt x="722895" y="44166"/>
                  <a:pt x="722895" y="28452"/>
                </a:cubicBezTo>
                <a:cubicBezTo>
                  <a:pt x="722895" y="12738"/>
                  <a:pt x="735637" y="0"/>
                  <a:pt x="751356" y="0"/>
                </a:cubicBezTo>
                <a:close/>
                <a:moveTo>
                  <a:pt x="630873" y="0"/>
                </a:moveTo>
                <a:cubicBezTo>
                  <a:pt x="646592" y="0"/>
                  <a:pt x="659334" y="12738"/>
                  <a:pt x="659334" y="28452"/>
                </a:cubicBezTo>
                <a:cubicBezTo>
                  <a:pt x="659334" y="44166"/>
                  <a:pt x="646592" y="56904"/>
                  <a:pt x="630873" y="56904"/>
                </a:cubicBezTo>
                <a:cubicBezTo>
                  <a:pt x="615154" y="56904"/>
                  <a:pt x="602412" y="44166"/>
                  <a:pt x="602412" y="28452"/>
                </a:cubicBezTo>
                <a:cubicBezTo>
                  <a:pt x="602412" y="12738"/>
                  <a:pt x="615154" y="0"/>
                  <a:pt x="630873" y="0"/>
                </a:cubicBezTo>
                <a:close/>
                <a:moveTo>
                  <a:pt x="510391" y="0"/>
                </a:moveTo>
                <a:cubicBezTo>
                  <a:pt x="526110" y="0"/>
                  <a:pt x="538852" y="12738"/>
                  <a:pt x="538852" y="28452"/>
                </a:cubicBezTo>
                <a:cubicBezTo>
                  <a:pt x="538852" y="44166"/>
                  <a:pt x="526110" y="56904"/>
                  <a:pt x="510391" y="56904"/>
                </a:cubicBezTo>
                <a:cubicBezTo>
                  <a:pt x="494672" y="56904"/>
                  <a:pt x="481930" y="44166"/>
                  <a:pt x="481930" y="28452"/>
                </a:cubicBezTo>
                <a:cubicBezTo>
                  <a:pt x="481930" y="12738"/>
                  <a:pt x="494672" y="0"/>
                  <a:pt x="510391" y="0"/>
                </a:cubicBezTo>
                <a:close/>
                <a:moveTo>
                  <a:pt x="389908" y="0"/>
                </a:moveTo>
                <a:cubicBezTo>
                  <a:pt x="405627" y="0"/>
                  <a:pt x="418369" y="12738"/>
                  <a:pt x="418369" y="28452"/>
                </a:cubicBezTo>
                <a:cubicBezTo>
                  <a:pt x="418369" y="44166"/>
                  <a:pt x="405627" y="56904"/>
                  <a:pt x="389908" y="56904"/>
                </a:cubicBezTo>
                <a:cubicBezTo>
                  <a:pt x="374189" y="56904"/>
                  <a:pt x="361447" y="44166"/>
                  <a:pt x="361447" y="28452"/>
                </a:cubicBezTo>
                <a:cubicBezTo>
                  <a:pt x="361447" y="12738"/>
                  <a:pt x="374189" y="0"/>
                  <a:pt x="389908" y="0"/>
                </a:cubicBezTo>
                <a:close/>
                <a:moveTo>
                  <a:pt x="269426" y="0"/>
                </a:moveTo>
                <a:cubicBezTo>
                  <a:pt x="285145" y="0"/>
                  <a:pt x="297887" y="12738"/>
                  <a:pt x="297887" y="28452"/>
                </a:cubicBezTo>
                <a:cubicBezTo>
                  <a:pt x="297887" y="44166"/>
                  <a:pt x="285145" y="56904"/>
                  <a:pt x="269426" y="56904"/>
                </a:cubicBezTo>
                <a:cubicBezTo>
                  <a:pt x="253707" y="56904"/>
                  <a:pt x="240965" y="44166"/>
                  <a:pt x="240965" y="28452"/>
                </a:cubicBezTo>
                <a:cubicBezTo>
                  <a:pt x="240965" y="12738"/>
                  <a:pt x="253707" y="0"/>
                  <a:pt x="269426" y="0"/>
                </a:cubicBezTo>
                <a:close/>
                <a:moveTo>
                  <a:pt x="148943" y="0"/>
                </a:moveTo>
                <a:cubicBezTo>
                  <a:pt x="164662" y="0"/>
                  <a:pt x="177404" y="12738"/>
                  <a:pt x="177404" y="28452"/>
                </a:cubicBezTo>
                <a:cubicBezTo>
                  <a:pt x="177404" y="44166"/>
                  <a:pt x="164662" y="56904"/>
                  <a:pt x="148943" y="56904"/>
                </a:cubicBezTo>
                <a:cubicBezTo>
                  <a:pt x="133224" y="56904"/>
                  <a:pt x="120482" y="44166"/>
                  <a:pt x="120482" y="28452"/>
                </a:cubicBezTo>
                <a:cubicBezTo>
                  <a:pt x="120482" y="12738"/>
                  <a:pt x="133224" y="0"/>
                  <a:pt x="148943" y="0"/>
                </a:cubicBezTo>
                <a:close/>
                <a:moveTo>
                  <a:pt x="28461" y="0"/>
                </a:moveTo>
                <a:cubicBezTo>
                  <a:pt x="44180" y="0"/>
                  <a:pt x="56922" y="12738"/>
                  <a:pt x="56922" y="28452"/>
                </a:cubicBezTo>
                <a:cubicBezTo>
                  <a:pt x="56922" y="44166"/>
                  <a:pt x="44180" y="56904"/>
                  <a:pt x="28461" y="56904"/>
                </a:cubicBezTo>
                <a:cubicBezTo>
                  <a:pt x="12742" y="56904"/>
                  <a:pt x="0" y="44166"/>
                  <a:pt x="0" y="28452"/>
                </a:cubicBezTo>
                <a:cubicBezTo>
                  <a:pt x="0" y="12738"/>
                  <a:pt x="12742" y="0"/>
                  <a:pt x="28461" y="0"/>
                </a:cubicBezTo>
                <a:close/>
              </a:path>
            </a:pathLst>
          </a:cu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fontAlgn="base">
              <a:lnSpc>
                <a:spcPct val="120000"/>
              </a:lnSpc>
            </a:pPr>
            <a:endParaRPr lang="zh-CN" altLang="en-US" sz="1350" strike="noStrike" noProof="1">
              <a:solidFill>
                <a:schemeClr val="lt1"/>
              </a:solidFill>
              <a:latin typeface="微软雅黑" panose="020B0503020204020204" pitchFamily="34" charset="-122"/>
              <a:ea typeface="微软雅黑" panose="020B0503020204020204" pitchFamily="34" charset="-122"/>
            </a:endParaRPr>
          </a:p>
        </p:txBody>
      </p:sp>
      <p:sp>
        <p:nvSpPr>
          <p:cNvPr id="14" name="任意多边形: 形状 13"/>
          <p:cNvSpPr>
            <a:spLocks noChangeAspect="1"/>
          </p:cNvSpPr>
          <p:nvPr>
            <p:custDataLst>
              <p:tags r:id="rId6"/>
            </p:custDataLst>
          </p:nvPr>
        </p:nvSpPr>
        <p:spPr>
          <a:xfrm rot="10800000">
            <a:off x="10017125" y="776288"/>
            <a:ext cx="282575" cy="5730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chemeClr val="accent1">
              <a:alpha val="35000"/>
            </a:schemeClr>
          </a:solidFill>
          <a:ln w="317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fontAlgn="base">
              <a:lnSpc>
                <a:spcPct val="120000"/>
              </a:lnSpc>
            </a:pPr>
            <a:endParaRPr lang="zh-CN" altLang="en-US" sz="1350" strike="noStrike" noProof="1" dirty="0">
              <a:solidFill>
                <a:schemeClr val="lt1"/>
              </a:solidFill>
              <a:latin typeface="微软雅黑" panose="020B0503020204020204" pitchFamily="34" charset="-122"/>
              <a:ea typeface="微软雅黑" panose="020B0503020204020204" pitchFamily="34" charset="-122"/>
            </a:endParaRPr>
          </a:p>
        </p:txBody>
      </p:sp>
      <p:sp>
        <p:nvSpPr>
          <p:cNvPr id="15" name="任意多边形: 形状 14"/>
          <p:cNvSpPr>
            <a:spLocks noChangeAspect="1"/>
          </p:cNvSpPr>
          <p:nvPr>
            <p:custDataLst>
              <p:tags r:id="rId7"/>
            </p:custDataLst>
          </p:nvPr>
        </p:nvSpPr>
        <p:spPr>
          <a:xfrm rot="10800000">
            <a:off x="9736138" y="776288"/>
            <a:ext cx="282575" cy="5730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chemeClr val="accent1">
              <a:alpha val="35000"/>
            </a:schemeClr>
          </a:solidFill>
          <a:ln w="317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fontAlgn="base">
              <a:lnSpc>
                <a:spcPct val="120000"/>
              </a:lnSpc>
            </a:pPr>
            <a:endParaRPr lang="zh-CN" altLang="en-US" sz="1350" strike="noStrike" noProof="1">
              <a:solidFill>
                <a:schemeClr val="lt1"/>
              </a:solidFill>
              <a:latin typeface="微软雅黑" panose="020B0503020204020204" pitchFamily="34" charset="-122"/>
              <a:ea typeface="微软雅黑" panose="020B0503020204020204" pitchFamily="34" charset="-122"/>
            </a:endParaRPr>
          </a:p>
        </p:txBody>
      </p:sp>
      <p:sp>
        <p:nvSpPr>
          <p:cNvPr id="12" name="任意多边形: 形状 11"/>
          <p:cNvSpPr>
            <a:spLocks noChangeAspect="1"/>
          </p:cNvSpPr>
          <p:nvPr>
            <p:custDataLst>
              <p:tags r:id="rId8"/>
            </p:custDataLst>
          </p:nvPr>
        </p:nvSpPr>
        <p:spPr>
          <a:xfrm rot="10800000">
            <a:off x="9940925" y="676275"/>
            <a:ext cx="282575" cy="571500"/>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noFill/>
          <a:ln w="3810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fontAlgn="base">
              <a:lnSpc>
                <a:spcPct val="120000"/>
              </a:lnSpc>
            </a:pPr>
            <a:endParaRPr lang="zh-CN" altLang="en-US" sz="1350" strike="noStrike" noProof="1">
              <a:solidFill>
                <a:schemeClr val="lt1"/>
              </a:solidFill>
              <a:latin typeface="微软雅黑" panose="020B0503020204020204" pitchFamily="34" charset="-122"/>
              <a:ea typeface="微软雅黑" panose="020B0503020204020204" pitchFamily="34" charset="-122"/>
            </a:endParaRPr>
          </a:p>
        </p:txBody>
      </p:sp>
      <p:sp>
        <p:nvSpPr>
          <p:cNvPr id="13" name="任意多边形: 形状 12"/>
          <p:cNvSpPr>
            <a:spLocks noChangeAspect="1"/>
          </p:cNvSpPr>
          <p:nvPr>
            <p:custDataLst>
              <p:tags r:id="rId9"/>
            </p:custDataLst>
          </p:nvPr>
        </p:nvSpPr>
        <p:spPr>
          <a:xfrm rot="10800000">
            <a:off x="9661525" y="676275"/>
            <a:ext cx="280988" cy="571500"/>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noFill/>
          <a:ln w="3810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fontAlgn="base">
              <a:lnSpc>
                <a:spcPct val="120000"/>
              </a:lnSpc>
            </a:pPr>
            <a:endParaRPr lang="zh-CN" altLang="en-US" sz="1350" strike="noStrike" noProof="1">
              <a:solidFill>
                <a:schemeClr val="lt1"/>
              </a:solidFill>
              <a:latin typeface="微软雅黑" panose="020B0503020204020204" pitchFamily="34" charset="-122"/>
              <a:ea typeface="微软雅黑" panose="020B0503020204020204" pitchFamily="34" charset="-122"/>
            </a:endParaRPr>
          </a:p>
        </p:txBody>
      </p:sp>
      <p:sp>
        <p:nvSpPr>
          <p:cNvPr id="93" name="文本框 92"/>
          <p:cNvSpPr txBox="1"/>
          <p:nvPr>
            <p:custDataLst>
              <p:tags r:id="rId10"/>
            </p:custDataLst>
          </p:nvPr>
        </p:nvSpPr>
        <p:spPr>
          <a:xfrm>
            <a:off x="1936750" y="1736725"/>
            <a:ext cx="8139113" cy="4433888"/>
          </a:xfrm>
          <a:prstGeom prst="rect">
            <a:avLst/>
          </a:prstGeom>
          <a:solidFill>
            <a:schemeClr val="accent1"/>
          </a:solidFill>
        </p:spPr>
        <p:txBody>
          <a:bodyPr wrap="square" lIns="67500" tIns="35100" rIns="67500" bIns="35100" rtlCol="0" anchor="ctr" anchorCtr="0">
            <a:normAutofit fontScale="25000"/>
          </a:bodyPr>
          <a:lstStyle>
            <a:defPPr>
              <a:defRPr lang="zh-CN"/>
            </a:defPPr>
            <a:lvl1pPr fontAlgn="auto">
              <a:lnSpc>
                <a:spcPct val="130000"/>
              </a:lnSpc>
              <a:spcAft>
                <a:spcPts val="1000"/>
              </a:spcAft>
              <a:defRPr sz="1600" spc="150"/>
            </a:lvl1pPr>
          </a:lstStyle>
          <a:p>
            <a:pPr marL="355600" lvl="0" indent="-355600" algn="l" fontAlgn="ctr">
              <a:lnSpc>
                <a:spcPct val="120000"/>
              </a:lnSpc>
              <a:spcBef>
                <a:spcPts val="1000"/>
              </a:spcBef>
              <a:spcAft>
                <a:spcPts val="0"/>
              </a:spcAft>
              <a:buClr>
                <a:schemeClr val="accent2"/>
              </a:buClr>
              <a:buSzPct val="100000"/>
              <a:buFont typeface="WPS-Bullets" pitchFamily="2" charset="0"/>
              <a:buChar char=""/>
            </a:pPr>
            <a:r>
              <a:rPr lang="en-US" altLang="zh-CN" sz="5600" b="1" strike="noStrike" noProof="1" dirty="0">
                <a:solidFill>
                  <a:schemeClr val="bg2"/>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5600" b="1" strike="noStrike" noProof="1" dirty="0">
                <a:solidFill>
                  <a:schemeClr val="bg2"/>
                </a:solidFill>
                <a:latin typeface="微软雅黑" panose="020B0503020204020204" pitchFamily="34" charset="-122"/>
                <a:ea typeface="微软雅黑" panose="020B0503020204020204" pitchFamily="34" charset="-122"/>
                <a:cs typeface="微软雅黑" panose="020B0503020204020204" pitchFamily="34" charset="-122"/>
              </a:rPr>
              <a:t>1预防工作</a:t>
            </a:r>
            <a:endParaRPr lang="zh-CN" altLang="en-US" sz="5600" b="1" strike="noStrike" noProof="1" dirty="0">
              <a:solidFill>
                <a:schemeClr val="bg2"/>
              </a:solidFill>
              <a:latin typeface="微软雅黑" panose="020B0503020204020204" pitchFamily="34" charset="-122"/>
              <a:ea typeface="微软雅黑" panose="020B0503020204020204" pitchFamily="34" charset="-122"/>
              <a:cs typeface="微软雅黑" panose="020B0503020204020204" pitchFamily="34" charset="-122"/>
            </a:endParaRPr>
          </a:p>
          <a:p>
            <a:pPr marL="355600" lvl="0" indent="-355600" algn="l" fontAlgn="ctr">
              <a:lnSpc>
                <a:spcPct val="120000"/>
              </a:lnSpc>
              <a:spcBef>
                <a:spcPts val="1000"/>
              </a:spcBef>
              <a:spcAft>
                <a:spcPts val="0"/>
              </a:spcAft>
              <a:buClr>
                <a:schemeClr val="accent2"/>
              </a:buClr>
              <a:buSzPct val="100000"/>
              <a:buFont typeface="WPS-Bullets" pitchFamily="2" charset="0"/>
              <a:buChar char=""/>
            </a:pPr>
            <a:r>
              <a:rPr lang="en-US" altLang="zh-CN" sz="5600" b="1" strike="noStrike" noProof="1" dirty="0">
                <a:solidFill>
                  <a:schemeClr val="bg2"/>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5600" b="1" strike="noStrike" noProof="1" dirty="0">
                <a:solidFill>
                  <a:schemeClr val="bg2"/>
                </a:solidFill>
                <a:latin typeface="微软雅黑" panose="020B0503020204020204" pitchFamily="34" charset="-122"/>
                <a:ea typeface="微软雅黑" panose="020B0503020204020204" pitchFamily="34" charset="-122"/>
                <a:cs typeface="微软雅黑" panose="020B0503020204020204" pitchFamily="34" charset="-122"/>
              </a:rPr>
              <a:t>2监测</a:t>
            </a:r>
            <a:endParaRPr lang="zh-CN" altLang="en-US" sz="5600" b="1" strike="noStrike" noProof="1" dirty="0">
              <a:solidFill>
                <a:schemeClr val="bg2"/>
              </a:solidFill>
              <a:latin typeface="微软雅黑" panose="020B0503020204020204" pitchFamily="34" charset="-122"/>
              <a:ea typeface="微软雅黑" panose="020B0503020204020204" pitchFamily="34" charset="-122"/>
              <a:cs typeface="微软雅黑" panose="020B0503020204020204" pitchFamily="34" charset="-122"/>
            </a:endParaRPr>
          </a:p>
          <a:p>
            <a:pPr marL="355600" lvl="0" indent="-355600" algn="l" fontAlgn="ctr">
              <a:lnSpc>
                <a:spcPct val="120000"/>
              </a:lnSpc>
              <a:spcBef>
                <a:spcPts val="1000"/>
              </a:spcBef>
              <a:spcAft>
                <a:spcPts val="0"/>
              </a:spcAft>
              <a:buClr>
                <a:schemeClr val="accent2"/>
              </a:buClr>
              <a:buSzPct val="100000"/>
              <a:buFont typeface="WPS-Bullets" pitchFamily="2" charset="0"/>
              <a:buChar char=""/>
            </a:pPr>
            <a:r>
              <a:rPr lang="en-US" altLang="zh-CN" sz="5600" b="1" strike="noStrike" noProof="1" dirty="0">
                <a:solidFill>
                  <a:schemeClr val="bg2"/>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5600" b="1" strike="noStrike" noProof="1" dirty="0">
                <a:solidFill>
                  <a:schemeClr val="bg2"/>
                </a:solidFill>
                <a:latin typeface="微软雅黑" panose="020B0503020204020204" pitchFamily="34" charset="-122"/>
                <a:ea typeface="微软雅黑" panose="020B0503020204020204" pitchFamily="34" charset="-122"/>
                <a:cs typeface="微软雅黑" panose="020B0503020204020204" pitchFamily="34" charset="-122"/>
              </a:rPr>
              <a:t>3预警  </a:t>
            </a:r>
            <a:r>
              <a:rPr lang="zh-CN" altLang="en-US" sz="3500" b="1" strike="noStrike" noProof="1" dirty="0">
                <a:solidFill>
                  <a:schemeClr val="bg2"/>
                </a:solidFill>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3500" b="1" strike="noStrike" noProof="1" dirty="0">
              <a:solidFill>
                <a:schemeClr val="bg2"/>
              </a:solidFill>
              <a:latin typeface="微软雅黑" panose="020B0503020204020204" pitchFamily="34" charset="-122"/>
              <a:ea typeface="微软雅黑" panose="020B0503020204020204" pitchFamily="34" charset="-122"/>
              <a:cs typeface="微软雅黑" panose="020B0503020204020204" pitchFamily="34" charset="-122"/>
            </a:endParaRPr>
          </a:p>
          <a:p>
            <a:pPr marL="355600" lvl="0" algn="l" fontAlgn="ctr">
              <a:lnSpc>
                <a:spcPct val="120000"/>
              </a:lnSpc>
              <a:spcBef>
                <a:spcPts val="1000"/>
              </a:spcBef>
              <a:spcAft>
                <a:spcPts val="0"/>
              </a:spcAft>
              <a:buClr>
                <a:schemeClr val="accent2"/>
              </a:buClr>
              <a:buSzPct val="100000"/>
              <a:buFont typeface="WPS-Bullets" pitchFamily="2" charset="0"/>
            </a:pPr>
            <a:r>
              <a:rPr lang="en-US" altLang="zh-CN" sz="5600" b="1" strike="noStrike" noProof="1" dirty="0">
                <a:solidFill>
                  <a:schemeClr val="bg2"/>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5600" b="1" strike="noStrike" noProof="1" dirty="0">
                <a:solidFill>
                  <a:schemeClr val="bg2"/>
                </a:solidFill>
                <a:latin typeface="微软雅黑" panose="020B0503020204020204" pitchFamily="34" charset="-122"/>
                <a:ea typeface="微软雅黑" panose="020B0503020204020204" pitchFamily="34" charset="-122"/>
                <a:cs typeface="微软雅黑" panose="020B0503020204020204" pitchFamily="34" charset="-122"/>
              </a:rPr>
              <a:t>3.1预警分级及发布</a:t>
            </a:r>
            <a:endParaRPr lang="zh-CN" altLang="en-US" sz="5600" b="1" strike="noStrike" noProof="1" dirty="0">
              <a:solidFill>
                <a:schemeClr val="bg2"/>
              </a:solidFill>
              <a:latin typeface="微软雅黑" panose="020B0503020204020204" pitchFamily="34" charset="-122"/>
              <a:ea typeface="微软雅黑" panose="020B0503020204020204" pitchFamily="34" charset="-122"/>
              <a:cs typeface="微软雅黑" panose="020B0503020204020204" pitchFamily="34" charset="-122"/>
            </a:endParaRPr>
          </a:p>
          <a:p>
            <a:pPr marL="355600" lvl="0" algn="l" fontAlgn="ctr">
              <a:lnSpc>
                <a:spcPct val="120000"/>
              </a:lnSpc>
              <a:spcBef>
                <a:spcPts val="1000"/>
              </a:spcBef>
              <a:spcAft>
                <a:spcPts val="0"/>
              </a:spcAft>
              <a:buClr>
                <a:schemeClr val="accent2"/>
              </a:buClr>
              <a:buSzPct val="100000"/>
              <a:buFont typeface="WPS-Bullets" pitchFamily="2" charset="0"/>
            </a:pPr>
            <a:r>
              <a:rPr lang="zh-CN" altLang="en-US" sz="5600" b="1" strike="noStrike" noProof="1" dirty="0">
                <a:solidFill>
                  <a:schemeClr val="bg2"/>
                </a:solidFill>
                <a:latin typeface="微软雅黑" panose="020B0503020204020204" pitchFamily="34" charset="-122"/>
                <a:ea typeface="微软雅黑" panose="020B0503020204020204" pitchFamily="34" charset="-122"/>
                <a:cs typeface="微软雅黑" panose="020B0503020204020204" pitchFamily="34" charset="-122"/>
              </a:rPr>
              <a:t>     按照食品安全突发事件波及的范围、发展态势和可能造成的危害程度分为一级、二级、三级和四级，分别用红色、橙色、黄色、蓝色标识，一级为最高级别。县人民政府负责蓝色预警信息的发布。黄色以上预警信息报上级政府及有关部门发布。</a:t>
            </a:r>
            <a:endParaRPr lang="zh-CN" altLang="en-US" sz="5600" b="1" strike="noStrike" noProof="1" dirty="0">
              <a:solidFill>
                <a:schemeClr val="bg2"/>
              </a:solidFill>
              <a:latin typeface="微软雅黑" panose="020B0503020204020204" pitchFamily="34" charset="-122"/>
              <a:ea typeface="微软雅黑" panose="020B0503020204020204" pitchFamily="34" charset="-122"/>
              <a:cs typeface="微软雅黑" panose="020B0503020204020204" pitchFamily="34" charset="-122"/>
            </a:endParaRPr>
          </a:p>
          <a:p>
            <a:pPr marL="355600" lvl="0" algn="l" fontAlgn="ctr">
              <a:lnSpc>
                <a:spcPct val="120000"/>
              </a:lnSpc>
              <a:spcBef>
                <a:spcPts val="1000"/>
              </a:spcBef>
              <a:spcAft>
                <a:spcPts val="0"/>
              </a:spcAft>
              <a:buClr>
                <a:schemeClr val="accent2"/>
              </a:buClr>
              <a:buSzPct val="100000"/>
              <a:buFont typeface="WPS-Bullets" pitchFamily="2" charset="0"/>
            </a:pPr>
            <a:r>
              <a:rPr lang="en-US" altLang="zh-CN" sz="5600" b="1" strike="noStrike" noProof="1" dirty="0">
                <a:solidFill>
                  <a:schemeClr val="bg2"/>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5600" b="1" strike="noStrike" noProof="1" dirty="0">
                <a:solidFill>
                  <a:schemeClr val="bg2"/>
                </a:solidFill>
                <a:latin typeface="微软雅黑" panose="020B0503020204020204" pitchFamily="34" charset="-122"/>
                <a:ea typeface="微软雅黑" panose="020B0503020204020204" pitchFamily="34" charset="-122"/>
                <a:cs typeface="微软雅黑" panose="020B0503020204020204" pitchFamily="34" charset="-122"/>
              </a:rPr>
              <a:t>3.2预警行动</a:t>
            </a:r>
            <a:endParaRPr lang="zh-CN" altLang="en-US" sz="5600" b="1" strike="noStrike" noProof="1" dirty="0">
              <a:solidFill>
                <a:schemeClr val="bg2"/>
              </a:solidFill>
              <a:latin typeface="微软雅黑" panose="020B0503020204020204" pitchFamily="34" charset="-122"/>
              <a:ea typeface="微软雅黑" panose="020B0503020204020204" pitchFamily="34" charset="-122"/>
              <a:cs typeface="微软雅黑" panose="020B0503020204020204" pitchFamily="34" charset="-122"/>
            </a:endParaRPr>
          </a:p>
          <a:p>
            <a:pPr marL="355600" lvl="0" algn="l" fontAlgn="ctr">
              <a:lnSpc>
                <a:spcPct val="120000"/>
              </a:lnSpc>
              <a:spcBef>
                <a:spcPts val="1000"/>
              </a:spcBef>
              <a:spcAft>
                <a:spcPts val="0"/>
              </a:spcAft>
              <a:buClr>
                <a:schemeClr val="accent2"/>
              </a:buClr>
              <a:buSzPct val="100000"/>
              <a:buFont typeface="WPS-Bullets" pitchFamily="2" charset="0"/>
            </a:pPr>
            <a:r>
              <a:rPr lang="zh-CN" altLang="en-US" sz="5600" b="1" strike="noStrike" noProof="1" dirty="0">
                <a:solidFill>
                  <a:schemeClr val="bg2"/>
                </a:solidFill>
                <a:latin typeface="微软雅黑" panose="020B0503020204020204" pitchFamily="34" charset="-122"/>
                <a:ea typeface="微软雅黑" panose="020B0503020204020204" pitchFamily="34" charset="-122"/>
                <a:cs typeface="微软雅黑" panose="020B0503020204020204" pitchFamily="34" charset="-122"/>
              </a:rPr>
              <a:t>3.3</a:t>
            </a:r>
            <a:r>
              <a:rPr lang="en-US" altLang="zh-CN" sz="5600" b="1" strike="noStrike" noProof="1" dirty="0">
                <a:solidFill>
                  <a:schemeClr val="bg2"/>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5600" b="1" strike="noStrike" noProof="1" dirty="0">
                <a:solidFill>
                  <a:schemeClr val="bg2"/>
                </a:solidFill>
                <a:latin typeface="微软雅黑" panose="020B0503020204020204" pitchFamily="34" charset="-122"/>
                <a:ea typeface="微软雅黑" panose="020B0503020204020204" pitchFamily="34" charset="-122"/>
                <a:cs typeface="微软雅黑" panose="020B0503020204020204" pitchFamily="34" charset="-122"/>
              </a:rPr>
              <a:t>预警支持系统</a:t>
            </a:r>
            <a:endParaRPr lang="zh-CN" altLang="en-US" sz="5600" b="1" strike="noStrike" noProof="1" dirty="0">
              <a:solidFill>
                <a:schemeClr val="bg2"/>
              </a:solidFill>
              <a:latin typeface="微软雅黑" panose="020B0503020204020204" pitchFamily="34" charset="-122"/>
              <a:ea typeface="微软雅黑" panose="020B0503020204020204" pitchFamily="34" charset="-122"/>
              <a:cs typeface="微软雅黑" panose="020B0503020204020204" pitchFamily="34" charset="-122"/>
            </a:endParaRPr>
          </a:p>
          <a:p>
            <a:pPr marL="355600" lvl="0" algn="l" fontAlgn="ctr">
              <a:lnSpc>
                <a:spcPct val="120000"/>
              </a:lnSpc>
              <a:spcBef>
                <a:spcPts val="1000"/>
              </a:spcBef>
              <a:spcAft>
                <a:spcPts val="0"/>
              </a:spcAft>
              <a:buClr>
                <a:schemeClr val="accent2"/>
              </a:buClr>
              <a:buSzPct val="100000"/>
              <a:buFont typeface="WPS-Bullets" pitchFamily="2" charset="0"/>
            </a:pPr>
            <a:r>
              <a:rPr lang="zh-CN" altLang="en-US" sz="5600" b="1" strike="noStrike" noProof="1" dirty="0">
                <a:solidFill>
                  <a:schemeClr val="bg2"/>
                </a:solidFill>
                <a:latin typeface="微软雅黑" panose="020B0503020204020204" pitchFamily="34" charset="-122"/>
                <a:ea typeface="微软雅黑" panose="020B0503020204020204" pitchFamily="34" charset="-122"/>
                <a:cs typeface="微软雅黑" panose="020B0503020204020204" pitchFamily="34" charset="-122"/>
              </a:rPr>
              <a:t>  （1）建立食品安全预警系统。</a:t>
            </a:r>
            <a:endParaRPr lang="zh-CN" altLang="en-US" sz="5600" b="1" strike="noStrike" noProof="1" dirty="0">
              <a:solidFill>
                <a:schemeClr val="bg2"/>
              </a:solidFill>
              <a:latin typeface="微软雅黑" panose="020B0503020204020204" pitchFamily="34" charset="-122"/>
              <a:ea typeface="微软雅黑" panose="020B0503020204020204" pitchFamily="34" charset="-122"/>
              <a:cs typeface="微软雅黑" panose="020B0503020204020204" pitchFamily="34" charset="-122"/>
            </a:endParaRPr>
          </a:p>
          <a:p>
            <a:pPr marL="355600" lvl="0" algn="l" fontAlgn="ctr">
              <a:lnSpc>
                <a:spcPct val="120000"/>
              </a:lnSpc>
              <a:spcBef>
                <a:spcPts val="1000"/>
              </a:spcBef>
              <a:spcAft>
                <a:spcPts val="0"/>
              </a:spcAft>
              <a:buClr>
                <a:schemeClr val="accent2"/>
              </a:buClr>
              <a:buSzPct val="100000"/>
              <a:buFont typeface="WPS-Bullets" pitchFamily="2" charset="0"/>
            </a:pPr>
            <a:r>
              <a:rPr lang="zh-CN" altLang="en-US" sz="5600" b="1" strike="noStrike" noProof="1" dirty="0">
                <a:solidFill>
                  <a:schemeClr val="bg2"/>
                </a:solidFill>
                <a:latin typeface="微软雅黑" panose="020B0503020204020204" pitchFamily="34" charset="-122"/>
                <a:ea typeface="微软雅黑" panose="020B0503020204020204" pitchFamily="34" charset="-122"/>
                <a:cs typeface="微软雅黑" panose="020B0503020204020204" pitchFamily="34" charset="-122"/>
              </a:rPr>
              <a:t>   （2）建立食品安全风险监测信息数据库。</a:t>
            </a:r>
            <a:endParaRPr lang="zh-CN" altLang="en-US" sz="5600" b="1" strike="noStrike" noProof="1" dirty="0">
              <a:solidFill>
                <a:schemeClr val="bg2"/>
              </a:solidFill>
              <a:latin typeface="微软雅黑" panose="020B0503020204020204" pitchFamily="34" charset="-122"/>
              <a:ea typeface="微软雅黑" panose="020B0503020204020204" pitchFamily="34" charset="-122"/>
              <a:cs typeface="微软雅黑" panose="020B0503020204020204" pitchFamily="34" charset="-122"/>
            </a:endParaRPr>
          </a:p>
          <a:p>
            <a:pPr marL="355600" lvl="0" algn="l" fontAlgn="ctr">
              <a:lnSpc>
                <a:spcPct val="120000"/>
              </a:lnSpc>
              <a:spcBef>
                <a:spcPts val="1000"/>
              </a:spcBef>
              <a:spcAft>
                <a:spcPts val="0"/>
              </a:spcAft>
              <a:buClr>
                <a:schemeClr val="accent2"/>
              </a:buClr>
              <a:buSzPct val="100000"/>
              <a:buFont typeface="WPS-Bullets" pitchFamily="2" charset="0"/>
            </a:pPr>
            <a:r>
              <a:rPr lang="zh-CN" altLang="en-US" sz="5600" b="1" strike="noStrike" noProof="1" dirty="0">
                <a:solidFill>
                  <a:schemeClr val="bg2"/>
                </a:solidFill>
                <a:latin typeface="微软雅黑" panose="020B0503020204020204" pitchFamily="34" charset="-122"/>
                <a:ea typeface="微软雅黑" panose="020B0503020204020204" pitchFamily="34" charset="-122"/>
                <a:cs typeface="微软雅黑" panose="020B0503020204020204" pitchFamily="34" charset="-122"/>
              </a:rPr>
              <a:t>3.</a:t>
            </a:r>
            <a:r>
              <a:rPr lang="en-US" altLang="zh-CN" sz="5600" b="1" strike="noStrike" noProof="1" dirty="0">
                <a:solidFill>
                  <a:schemeClr val="bg2"/>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5600" b="1" strike="noStrike" noProof="1" dirty="0">
                <a:solidFill>
                  <a:schemeClr val="bg2"/>
                </a:solidFill>
                <a:latin typeface="微软雅黑" panose="020B0503020204020204" pitchFamily="34" charset="-122"/>
                <a:ea typeface="微软雅黑" panose="020B0503020204020204" pitchFamily="34" charset="-122"/>
                <a:cs typeface="微软雅黑" panose="020B0503020204020204" pitchFamily="34" charset="-122"/>
              </a:rPr>
              <a:t>4预警调整和解除</a:t>
            </a:r>
            <a:endParaRPr lang="zh-CN" altLang="en-US" sz="5600" b="1" strike="noStrike" noProof="1" dirty="0">
              <a:solidFill>
                <a:schemeClr val="bg2"/>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4" name="文本框 93"/>
          <p:cNvSpPr txBox="1"/>
          <p:nvPr>
            <p:custDataLst>
              <p:tags r:id="rId11"/>
            </p:custDataLst>
          </p:nvPr>
        </p:nvSpPr>
        <p:spPr>
          <a:xfrm>
            <a:off x="1936750" y="646113"/>
            <a:ext cx="7486650" cy="630238"/>
          </a:xfrm>
          <a:prstGeom prst="rect">
            <a:avLst/>
          </a:prstGeom>
          <a:noFill/>
        </p:spPr>
        <p:txBody>
          <a:bodyPr wrap="square" lIns="67500" tIns="35100" rIns="67500" bIns="35100" rtlCol="0">
            <a:normAutofit/>
          </a:bodyPr>
          <a:lstStyle/>
          <a:p>
            <a:pPr algn="ctr">
              <a:lnSpc>
                <a:spcPct val="120000"/>
              </a:lnSpc>
              <a:spcBef>
                <a:spcPts val="300"/>
              </a:spcBef>
              <a:spcAft>
                <a:spcPts val="300"/>
              </a:spcAft>
              <a:buSzPct val="100000"/>
            </a:pPr>
            <a:r>
              <a:rPr lang="zh-CN" altLang="en-US" sz="3000" b="1" spc="300" baseline="0" noProof="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 预防与预警机制</a:t>
            </a:r>
            <a:endParaRPr lang="zh-CN" altLang="en-US" sz="3000" b="1" spc="300" baseline="0" noProof="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2"/>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TEXT_PART_ID_V2" val="d-4-2"/>
  <p:tag name="KSO_WM_UNIT_COLOR_SCHEME_SHAPE_ID" val="2"/>
  <p:tag name="KSO_WM_UNIT_COLOR_SCHEME_PARENT_PAGE" val="0_1"/>
  <p:tag name="KSO_WM_UNIT_SUBTYPE" val="a"/>
  <p:tag name="KSO_WM_UNIT_PRESET_TEXT" val="单击此处添加小标题：&#13;点击此处添加正文，文字是您思想的提炼，为了最终演示发布的良好效果，请尽量言简意赅的阐述观点；根据需要可酌情增减文字，以便观者可以准确理解您所传达的信息。您的正文已经简明扼要，字字珠玑，但信息却千丝万缕、错综复杂，需要用更多的文字来表述；但请您尽可能提炼思想的精髓，恰如其分的表达观点，往往可以事半功倍。&#13;我们为您  标注了最  适合的位  置您输入  的文字到  这里时就  是最佳视&#13;为了能让  您有更直  观的字数  感受并进  一步方便    &#13;单击此处添加小标题：&#13;点击此处添加正文，文字是您思想的提炼，为了最终演示发布的良好效果，请尽量言简意赅。"/>
  <p:tag name="KSO_WM_UNIT_NOCLEAR" val="1"/>
  <p:tag name="KSO_WM_UNIT_VALUE" val="468"/>
  <p:tag name="KSO_WM_UNIT_HIGHLIGHT" val="0"/>
  <p:tag name="KSO_WM_UNIT_COMPATIBLE" val="0"/>
  <p:tag name="KSO_WM_UNIT_DIAGRAM_ISNUMVISUAL" val="0"/>
  <p:tag name="KSO_WM_UNIT_DIAGRAM_ISREFERUNIT" val="0"/>
  <p:tag name="KSO_WM_UNIT_TYPE" val="f"/>
  <p:tag name="KSO_WM_UNIT_INDEX" val="1"/>
  <p:tag name="KSO_WM_UNIT_ID" val="diagram20194755_1*f*1"/>
  <p:tag name="KSO_WM_TEMPLATE_CATEGORY" val="diagram"/>
  <p:tag name="KSO_WM_TEMPLATE_INDEX" val="20194755"/>
  <p:tag name="KSO_WM_UNIT_LAYERLEVEL" val="1"/>
  <p:tag name="KSO_WM_TAG_VERSION" val="1.0"/>
  <p:tag name="KSO_WM_BEAUTIFY_FLAG" val="#wm#"/>
  <p:tag name="KSO_WM_UNIT_TEXT_FILL_FORE_SCHEMECOLOR_INDEX_BRIGHTNESS" val="0.25"/>
  <p:tag name="KSO_WM_UNIT_TEXT_FILL_FORE_SCHEMECOLOR_INDEX" val="13"/>
  <p:tag name="KSO_WM_UNIT_TEXT_FILL_TYPE" val="1"/>
</p:tagLst>
</file>

<file path=ppt/tags/tag101.xml><?xml version="1.0" encoding="utf-8"?>
<p:tagLst xmlns:p="http://schemas.openxmlformats.org/presentationml/2006/main">
  <p:tag name="KSO_WM_UNIT_TEXT_PART_ID_V2" val="a-3-2"/>
  <p:tag name="KSO_WM_UNIT_COLOR_SCHEME_SHAPE_ID" val="3"/>
  <p:tag name="KSO_WM_UNIT_COLOR_SCHEME_PARENT_PAGE" val="0_1"/>
  <p:tag name="KSO_WM_UNIT_ISCONTENTSTITLE" val="0"/>
  <p:tag name="KSO_WM_UNIT_ISNUMDGMTITLE" val="0"/>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194755_1*a*1"/>
  <p:tag name="KSO_WM_TEMPLATE_CATEGORY" val="diagram"/>
  <p:tag name="KSO_WM_TEMPLATE_INDEX" val="20194755"/>
  <p:tag name="KSO_WM_UNIT_LAYERLEVEL" val="1"/>
  <p:tag name="KSO_WM_TAG_VERSION" val="1.0"/>
  <p:tag name="KSO_WM_BEAUTIFY_FLAG" val="#wm#"/>
  <p:tag name="KSO_WM_UNIT_PRESET_TEXT" val="单击添加大标题"/>
</p:tagLst>
</file>

<file path=ppt/tags/tag102.xml><?xml version="1.0" encoding="utf-8"?>
<p:tagLst xmlns:p="http://schemas.openxmlformats.org/presentationml/2006/main">
  <p:tag name="KSO_WM_BEAUTIFY_FLAG" val="#wm#"/>
  <p:tag name="KSO_WM_TEMPLATE_CATEGORY" val="diagram"/>
  <p:tag name="KSO_WM_TEMPLATE_INDEX" val="20194755"/>
  <p:tag name="KSO_WM_SLIDE_COLORSCHEME_VERSION" val="3.2"/>
  <p:tag name="KSO_WM_SLIDE_ID" val="diagram20194755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919*458"/>
  <p:tag name="KSO_WM_SLIDE_POSITION" val="26*50"/>
  <p:tag name="KSO_WM_TAG_VERSION" val="1.0"/>
  <p:tag name="KSO_WM_SLIDE_LAYOUT" val="a_f"/>
  <p:tag name="KSO_WM_SLIDE_LAYOUT_CNT" val="1_1"/>
  <p:tag name="KSO_WM_SLIDE_BK_DARK_LIGHT" val="2"/>
  <p:tag name="KSO_WM_SLIDE_BACKGROUND_TYPE" val="general"/>
</p:tagLst>
</file>

<file path=ppt/tags/tag10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15"/>
  <p:tag name="KSO_WM_UNIT_TEXT_FILL_FORE_SCHEMECOLOR_INDEX" val="13"/>
  <p:tag name="KSO_WM_UNIT_TEXT_FILL_TYPE" val="1"/>
</p:tagLst>
</file>

<file path=ppt/tags/tag10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12*i*3"/>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15"/>
  <p:tag name="KSO_WM_UNIT_TEXT_FILL_FORE_SCHEMECOLOR_INDEX" val="13"/>
  <p:tag name="KSO_WM_UNIT_TEXT_FILL_TYPE" val="1"/>
</p:tagLst>
</file>

<file path=ppt/tags/tag105.xml><?xml version="1.0" encoding="utf-8"?>
<p:tagLst xmlns:p="http://schemas.openxmlformats.org/presentationml/2006/main">
  <p:tag name="KSO_WM_UNIT_COLOR_SCHEME_SHAPE_ID" val="16"/>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1"/>
  <p:tag name="KSO_WM_UNIT_ID" val="diagram20194755_1*i*1"/>
  <p:tag name="KSO_WM_TEMPLATE_CATEGORY" val="diagram"/>
  <p:tag name="KSO_WM_TEMPLATE_INDEX" val="20194755"/>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06.xml><?xml version="1.0" encoding="utf-8"?>
<p:tagLst xmlns:p="http://schemas.openxmlformats.org/presentationml/2006/main">
  <p:tag name="KSO_WM_UNIT_COLOR_SCHEME_SHAPE_ID" val="17"/>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2"/>
  <p:tag name="KSO_WM_UNIT_ID" val="diagram20194755_1*i*2"/>
  <p:tag name="KSO_WM_TEMPLATE_CATEGORY" val="diagram"/>
  <p:tag name="KSO_WM_TEMPLATE_INDEX" val="20194755"/>
  <p:tag name="KSO_WM_UNIT_LAYERLEVEL" val="1"/>
  <p:tag name="KSO_WM_TAG_VERSION" val="1.0"/>
  <p:tag name="KSO_WM_BEAUTIFY_FLAG" val="#wm#"/>
  <p:tag name="KSO_WM_UNIT_FILL_FORE_SCHEMECOLOR_INDEX_BRIGHTNESS" val="0"/>
  <p:tag name="KSO_WM_UNIT_FILL_FORE_SCHEMECOLOR_INDEX" val="14"/>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4"/>
  <p:tag name="KSO_WM_UNIT_TEXT_FILL_TYPE" val="1"/>
</p:tagLst>
</file>

<file path=ppt/tags/tag107.xml><?xml version="1.0" encoding="utf-8"?>
<p:tagLst xmlns:p="http://schemas.openxmlformats.org/presentationml/2006/main">
  <p:tag name="KSO_WM_UNIT_COLOR_SCHEME_SHAPE_ID" val="35"/>
  <p:tag name="KSO_WM_UNIT_COLOR_SCHEME_PARENT_PAGE" val="0_1"/>
  <p:tag name="KSO_WM_UNIT_DECOLORIZATION" val="1"/>
  <p:tag name="KSO_WM_UNIT_HIGHLIGHT" val="0"/>
  <p:tag name="KSO_WM_UNIT_COMPATIBLE" val="0"/>
  <p:tag name="KSO_WM_UNIT_DIAGRAM_ISNUMVISUAL" val="0"/>
  <p:tag name="KSO_WM_UNIT_DIAGRAM_ISREFERUNIT" val="0"/>
  <p:tag name="KSO_WM_UNIT_TYPE" val="i"/>
  <p:tag name="KSO_WM_UNIT_INDEX" val="5"/>
  <p:tag name="KSO_WM_UNIT_ID" val="diagram20194755_1*i*5"/>
  <p:tag name="KSO_WM_TEMPLATE_CATEGORY" val="diagram"/>
  <p:tag name="KSO_WM_TEMPLATE_INDEX" val="20194755"/>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08.xml><?xml version="1.0" encoding="utf-8"?>
<p:tagLst xmlns:p="http://schemas.openxmlformats.org/presentationml/2006/main">
  <p:tag name="KSO_WM_UNIT_COLOR_SCHEME_SHAPE_ID" val="14"/>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6"/>
  <p:tag name="KSO_WM_UNIT_ID" val="diagram20194755_1*i*6"/>
  <p:tag name="KSO_WM_TEMPLATE_CATEGORY" val="diagram"/>
  <p:tag name="KSO_WM_TEMPLATE_INDEX" val="20194755"/>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09.xml><?xml version="1.0" encoding="utf-8"?>
<p:tagLst xmlns:p="http://schemas.openxmlformats.org/presentationml/2006/main">
  <p:tag name="KSO_WM_UNIT_COLOR_SCHEME_SHAPE_ID" val="15"/>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4"/>
  <p:tag name="KSO_WM_UNIT_ID" val="diagram20194755_1*i*4"/>
  <p:tag name="KSO_WM_TEMPLATE_CATEGORY" val="diagram"/>
  <p:tag name="KSO_WM_TEMPLATE_INDEX" val="20194755"/>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COLOR_SCHEME_SHAPE_ID" val="12"/>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3"/>
  <p:tag name="KSO_WM_UNIT_ID" val="diagram20194755_1*i*3"/>
  <p:tag name="KSO_WM_TEMPLATE_CATEGORY" val="diagram"/>
  <p:tag name="KSO_WM_TEMPLATE_INDEX" val="20194755"/>
  <p:tag name="KSO_WM_UNIT_LAYERLEVEL" val="1"/>
  <p:tag name="KSO_WM_TAG_VERSION" val="1.0"/>
  <p:tag name="KSO_WM_BEAUTIFY_FLAG" val="#wm#"/>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11.xml><?xml version="1.0" encoding="utf-8"?>
<p:tagLst xmlns:p="http://schemas.openxmlformats.org/presentationml/2006/main">
  <p:tag name="KSO_WM_UNIT_COLOR_SCHEME_SHAPE_ID" val="13"/>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7"/>
  <p:tag name="KSO_WM_UNIT_ID" val="diagram20194755_1*i*7"/>
  <p:tag name="KSO_WM_TEMPLATE_CATEGORY" val="diagram"/>
  <p:tag name="KSO_WM_TEMPLATE_INDEX" val="20194755"/>
  <p:tag name="KSO_WM_UNIT_LAYERLEVEL" val="1"/>
  <p:tag name="KSO_WM_TAG_VERSION" val="1.0"/>
  <p:tag name="KSO_WM_BEAUTIFY_FLAG" val="#wm#"/>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12.xml><?xml version="1.0" encoding="utf-8"?>
<p:tagLst xmlns:p="http://schemas.openxmlformats.org/presentationml/2006/main">
  <p:tag name="KSO_WM_UNIT_TEXT_PART_ID_V2" val="d-4-2"/>
  <p:tag name="KSO_WM_UNIT_COLOR_SCHEME_SHAPE_ID" val="2"/>
  <p:tag name="KSO_WM_UNIT_COLOR_SCHEME_PARENT_PAGE" val="0_1"/>
  <p:tag name="KSO_WM_UNIT_SUBTYPE" val="a"/>
  <p:tag name="KSO_WM_UNIT_PRESET_TEXT" val="单击此处添加小标题：&#13;点击此处添加正文，文字是您思想的提炼，为了最终演示发布的良好效果，请尽量言简意赅的阐述观点；根据需要可酌情增减文字，以便观者可以准确理解您所传达的信息。您的正文已经简明扼要，字字珠玑，但信息却千丝万缕、错综复杂，需要用更多的文字来表述；但请您尽可能提炼思想的精髓，恰如其分的表达观点，往往可以事半功倍。&#13;我们为您  标注了最  适合的位  置您输入  的文字到  这里时就  是最佳视&#13;为了能让  您有更直  观的字数  感受并进  一步方便    &#13;单击此处添加小标题：&#13;点击此处添加正文，文字是您思想的提炼，为了最终演示发布的良好效果，请尽量言简意赅。"/>
  <p:tag name="KSO_WM_UNIT_NOCLEAR" val="1"/>
  <p:tag name="KSO_WM_UNIT_VALUE" val="468"/>
  <p:tag name="KSO_WM_UNIT_HIGHLIGHT" val="0"/>
  <p:tag name="KSO_WM_UNIT_COMPATIBLE" val="0"/>
  <p:tag name="KSO_WM_UNIT_DIAGRAM_ISNUMVISUAL" val="0"/>
  <p:tag name="KSO_WM_UNIT_DIAGRAM_ISREFERUNIT" val="0"/>
  <p:tag name="KSO_WM_UNIT_TYPE" val="f"/>
  <p:tag name="KSO_WM_UNIT_INDEX" val="1"/>
  <p:tag name="KSO_WM_UNIT_ID" val="diagram20194755_1*f*1"/>
  <p:tag name="KSO_WM_TEMPLATE_CATEGORY" val="diagram"/>
  <p:tag name="KSO_WM_TEMPLATE_INDEX" val="20194755"/>
  <p:tag name="KSO_WM_UNIT_LAYERLEVEL" val="1"/>
  <p:tag name="KSO_WM_TAG_VERSION" val="1.0"/>
  <p:tag name="KSO_WM_BEAUTIFY_FLAG" val="#wm#"/>
  <p:tag name="KSO_WM_UNIT_TEXT_FILL_FORE_SCHEMECOLOR_INDEX_BRIGHTNESS" val="0.25"/>
  <p:tag name="KSO_WM_UNIT_TEXT_FILL_FORE_SCHEMECOLOR_INDEX" val="13"/>
  <p:tag name="KSO_WM_UNIT_TEXT_FILL_TYPE" val="1"/>
</p:tagLst>
</file>

<file path=ppt/tags/tag113.xml><?xml version="1.0" encoding="utf-8"?>
<p:tagLst xmlns:p="http://schemas.openxmlformats.org/presentationml/2006/main">
  <p:tag name="KSO_WM_UNIT_TEXT_PART_ID_V2" val="a-3-2"/>
  <p:tag name="KSO_WM_UNIT_COLOR_SCHEME_SHAPE_ID" val="3"/>
  <p:tag name="KSO_WM_UNIT_COLOR_SCHEME_PARENT_PAGE" val="0_1"/>
  <p:tag name="KSO_WM_UNIT_ISCONTENTSTITLE" val="0"/>
  <p:tag name="KSO_WM_UNIT_ISNUMDGMTITLE" val="0"/>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194755_1*a*1"/>
  <p:tag name="KSO_WM_TEMPLATE_CATEGORY" val="diagram"/>
  <p:tag name="KSO_WM_TEMPLATE_INDEX" val="20194755"/>
  <p:tag name="KSO_WM_UNIT_LAYERLEVEL" val="1"/>
  <p:tag name="KSO_WM_TAG_VERSION" val="1.0"/>
  <p:tag name="KSO_WM_BEAUTIFY_FLAG" val="#wm#"/>
  <p:tag name="KSO_WM_UNIT_PRESET_TEXT" val="单击此处添加标题"/>
</p:tagLst>
</file>

<file path=ppt/tags/tag114.xml><?xml version="1.0" encoding="utf-8"?>
<p:tagLst xmlns:p="http://schemas.openxmlformats.org/presentationml/2006/main">
  <p:tag name="KSO_WM_TEMPLATE_CATEGORY" val="diagram"/>
  <p:tag name="KSO_WM_TEMPLATE_INDEX" val="20194755"/>
  <p:tag name="KSO_WM_SLIDE_COLORSCHEME_VERSION" val="3.2"/>
  <p:tag name="KSO_WM_SLIDE_ID" val="diagram20194755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919*458"/>
  <p:tag name="KSO_WM_SLIDE_POSITION" val="26*50"/>
  <p:tag name="KSO_WM_TAG_VERSION" val="1.0"/>
  <p:tag name="KSO_WM_BEAUTIFY_FLAG" val="#wm#"/>
  <p:tag name="KSO_WM_SLIDE_LAYOUT" val="a_f"/>
  <p:tag name="KSO_WM_SLIDE_LAYOUT_CNT" val="1_1"/>
  <p:tag name="KSO_WM_SLIDE_BK_DARK_LIGHT" val="2"/>
  <p:tag name="KSO_WM_SLIDE_BACKGROUND_TYPE" val="general"/>
</p:tagLst>
</file>

<file path=ppt/tags/tag11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15"/>
  <p:tag name="KSO_WM_UNIT_TEXT_FILL_FORE_SCHEMECOLOR_INDEX" val="13"/>
  <p:tag name="KSO_WM_UNIT_TEXT_FILL_TYPE" val="1"/>
</p:tagLst>
</file>

<file path=ppt/tags/tag11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12*i*3"/>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15"/>
  <p:tag name="KSO_WM_UNIT_TEXT_FILL_FORE_SCHEMECOLOR_INDEX" val="13"/>
  <p:tag name="KSO_WM_UNIT_TEXT_FILL_TYPE" val="1"/>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9020_1*i*1"/>
  <p:tag name="KSO_WM_TEMPLATE_CATEGORY" val="diagram"/>
  <p:tag name="KSO_WM_TEMPLATE_INDEX" val="20209020"/>
  <p:tag name="KSO_WM_UNIT_LAYERLEVEL" val="1"/>
  <p:tag name="KSO_WM_TAG_VERSION" val="1.0"/>
  <p:tag name="KSO_WM_BEAUTIFY_FLAG" val="#wm#"/>
  <p:tag name="KSO_WM_UNIT_BLOCK" val="0"/>
  <p:tag name="KSO_WM_UNIT_SM_LIMIT_TYPE" val="1"/>
  <p:tag name="KSO_WM_UNIT_DEC_AREA_ID" val="fca2ceed80a541c9a1ec9db3e1e1e7ad"/>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325"/>
  <p:tag name="KSO_WM_TEMPLATE_ASSEMBLE_XID" val="5f86c890e0d8617f8bf2c437"/>
  <p:tag name="KSO_WM_TEMPLATE_ASSEMBLE_GROUPID" val="5f86c890e0d8617f8bf2c437"/>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9020_1*i*2"/>
  <p:tag name="KSO_WM_TEMPLATE_CATEGORY" val="diagram"/>
  <p:tag name="KSO_WM_TEMPLATE_INDEX" val="20209020"/>
  <p:tag name="KSO_WM_UNIT_LAYERLEVEL" val="1"/>
  <p:tag name="KSO_WM_TAG_VERSION" val="1.0"/>
  <p:tag name="KSO_WM_BEAUTIFY_FLAG" val="#wm#"/>
  <p:tag name="KSO_WM_UNIT_BLOCK" val="0"/>
  <p:tag name="KSO_WM_UNIT_SM_LIMIT_TYPE" val="1"/>
  <p:tag name="KSO_WM_UNIT_DEC_AREA_ID" val="b40a289199e84838b84c250414e6c2de"/>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CHIP_GROUPID" val="5efda24481ee359a788b1e25"/>
  <p:tag name="KSO_WM_CHIP_XID" val="5efda24481ee359a788b1e26"/>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VALUE" val="1200"/>
  <p:tag name="KSO_WM_TEMPLATE_ASSEMBLE_XID" val="5f86c890e0d8617f8bf2c437"/>
  <p:tag name="KSO_WM_TEMPLATE_ASSEMBLE_GROUPID" val="5f86c890e0d8617f8bf2c437"/>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9020_1*i*3"/>
  <p:tag name="KSO_WM_TEMPLATE_CATEGORY" val="diagram"/>
  <p:tag name="KSO_WM_TEMPLATE_INDEX" val="20209020"/>
  <p:tag name="KSO_WM_UNIT_LAYERLEVEL" val="1"/>
  <p:tag name="KSO_WM_TAG_VERSION" val="1.0"/>
  <p:tag name="KSO_WM_BEAUTIFY_FLAG" val="#wm#"/>
  <p:tag name="KSO_WM_UNIT_BLOCK" val="0"/>
  <p:tag name="KSO_WM_UNIT_SM_LIMIT_TYPE" val="1"/>
  <p:tag name="KSO_WM_UNIT_DEC_AREA_ID" val="3231e35afa514dcaa57f7fb3297f5394"/>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CHIP_GROUPID" val="5efda24481ee359a788b1e25"/>
  <p:tag name="KSO_WM_CHIP_XID" val="5efda24481ee359a788b1e26"/>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5f86c890e0d8617f8bf2c437"/>
  <p:tag name="KSO_WM_TEMPLATE_ASSEMBLE_GROUPID" val="5f86c890e0d8617f8bf2c437"/>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9020_1*i*4"/>
  <p:tag name="KSO_WM_TEMPLATE_CATEGORY" val="diagram"/>
  <p:tag name="KSO_WM_TEMPLATE_INDEX" val="20209020"/>
  <p:tag name="KSO_WM_UNIT_LAYERLEVEL" val="1"/>
  <p:tag name="KSO_WM_TAG_VERSION" val="1.0"/>
  <p:tag name="KSO_WM_BEAUTIFY_FLAG" val="#wm#"/>
  <p:tag name="KSO_WM_UNIT_BLOCK" val="0"/>
  <p:tag name="KSO_WM_UNIT_SM_LIMIT_TYPE" val="1"/>
  <p:tag name="KSO_WM_UNIT_DEC_AREA_ID" val="b194b2d2f353469ebba00dde16354627"/>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5f86c890e0d8617f8bf2c437"/>
  <p:tag name="KSO_WM_TEMPLATE_ASSEMBLE_GROUPID" val="5f86c890e0d8617f8bf2c437"/>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9020_1*i*5"/>
  <p:tag name="KSO_WM_TEMPLATE_CATEGORY" val="diagram"/>
  <p:tag name="KSO_WM_TEMPLATE_INDEX" val="20209020"/>
  <p:tag name="KSO_WM_UNIT_LAYERLEVEL" val="1"/>
  <p:tag name="KSO_WM_TAG_VERSION" val="1.0"/>
  <p:tag name="KSO_WM_BEAUTIFY_FLAG" val="#wm#"/>
  <p:tag name="KSO_WM_UNIT_BLOCK" val="0"/>
  <p:tag name="KSO_WM_UNIT_SM_LIMIT_TYPE" val="1"/>
  <p:tag name="KSO_WM_UNIT_DEC_AREA_ID" val="0359c9aa6d164b778f9100a578dbe3b7"/>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5f86c890e0d8617f8bf2c437"/>
  <p:tag name="KSO_WM_TEMPLATE_ASSEMBLE_GROUPID" val="5f86c890e0d8617f8bf2c437"/>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9020_1*i*7"/>
  <p:tag name="KSO_WM_TEMPLATE_CATEGORY" val="diagram"/>
  <p:tag name="KSO_WM_TEMPLATE_INDEX" val="20209020"/>
  <p:tag name="KSO_WM_UNIT_LAYERLEVEL" val="1"/>
  <p:tag name="KSO_WM_TAG_VERSION" val="1.0"/>
  <p:tag name="KSO_WM_BEAUTIFY_FLAG" val="#wm#"/>
  <p:tag name="KSO_WM_UNIT_BLOCK" val="0"/>
  <p:tag name="KSO_WM_UNIT_DEC_AREA_ID" val="d81d101dc3ca492ca86759d2fe2fc555"/>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30"/>
  <p:tag name="KSO_WM_TEMPLATE_ASSEMBLE_XID" val="5f86c890e0d8617f8bf2c437"/>
  <p:tag name="KSO_WM_TEMPLATE_ASSEMBLE_GROUPID" val="5f86c890e0d8617f8bf2c437"/>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9020_1*i*8"/>
  <p:tag name="KSO_WM_TEMPLATE_CATEGORY" val="diagram"/>
  <p:tag name="KSO_WM_TEMPLATE_INDEX" val="20209020"/>
  <p:tag name="KSO_WM_UNIT_LAYERLEVEL" val="1"/>
  <p:tag name="KSO_WM_TAG_VERSION" val="1.0"/>
  <p:tag name="KSO_WM_BEAUTIFY_FLAG" val="#wm#"/>
  <p:tag name="KSO_WM_UNIT_BLOCK" val="0"/>
  <p:tag name="KSO_WM_UNIT_DEC_AREA_ID" val="6563c2c720f047c387bd6314ea79ee48"/>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6"/>
  <p:tag name="KSO_WM_TEMPLATE_ASSEMBLE_XID" val="5f86c890e0d8617f8bf2c437"/>
  <p:tag name="KSO_WM_TEMPLATE_ASSEMBLE_GROUPID" val="5f86c890e0d8617f8bf2c437"/>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9020_1*i*9"/>
  <p:tag name="KSO_WM_TEMPLATE_CATEGORY" val="diagram"/>
  <p:tag name="KSO_WM_TEMPLATE_INDEX" val="20209020"/>
  <p:tag name="KSO_WM_UNIT_LAYERLEVEL" val="1"/>
  <p:tag name="KSO_WM_TAG_VERSION" val="1.0"/>
  <p:tag name="KSO_WM_BEAUTIFY_FLAG" val="#wm#"/>
  <p:tag name="KSO_WM_UNIT_BLOCK" val="0"/>
  <p:tag name="KSO_WM_UNIT_SM_LIMIT_TYPE" val="0"/>
  <p:tag name="KSO_WM_UNIT_DEC_AREA_ID" val="e2ecef392df94a1fa4b2cc3e72efae2c"/>
  <p:tag name="KSO_WM_UNIT_DECORATE_INFO" val="{&quot;DecorateInfoH&quot;:{&quot;IsAbs&quot;:true},&quot;DecorateInfoW&quot;:{&quot;IsAbs&quot;:true},&quot;DecorateInfoX&quot;:{&quot;IsAbs&quot;:true,&quot;Pos&quot;:1},&quot;DecorateInfoY&quot;:{&quot;IsAbs&quot;:true,&quot;Pos&quot;:2},&quot;ReferentInfo&quot;:{&quot;Id&quot;:&quot;95739d0639904d3b9be7b79222f1079d&quot;,&quot;X&quot;:{&quot;Pos&quot;:1},&quot;Y&quot;:{&quot;Pos&quot;:0}}}"/>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9"/>
  <p:tag name="KSO_WM_TEMPLATE_ASSEMBLE_XID" val="5f86c890e0d8617f8bf2c437"/>
  <p:tag name="KSO_WM_TEMPLATE_ASSEMBLE_GROUPID" val="5f86c890e0d8617f8bf2c437"/>
</p:tagLst>
</file>

<file path=ppt/tags/tag125.xml><?xml version="1.0" encoding="utf-8"?>
<p:tagLst xmlns:p="http://schemas.openxmlformats.org/presentationml/2006/main">
  <p:tag name="KSO_WM_UNIT_ISCONTENTSTITLE" val="0"/>
  <p:tag name="KSO_WM_UNIT_ISNUMDGMTITLE" val="0"/>
  <p:tag name="KSO_WM_UNIT_NOCLEAR" val="0"/>
  <p:tag name="KSO_WM_UNIT_VALUE" val="36"/>
  <p:tag name="KSO_WM_UNIT_HIGHLIGHT" val="0"/>
  <p:tag name="KSO_WM_UNIT_COMPATIBLE" val="0"/>
  <p:tag name="KSO_WM_UNIT_DIAGRAM_ISNUMVISUAL" val="0"/>
  <p:tag name="KSO_WM_UNIT_DIAGRAM_ISREFERUNIT" val="0"/>
  <p:tag name="KSO_WM_UNIT_TYPE" val="a"/>
  <p:tag name="KSO_WM_UNIT_INDEX" val="1"/>
  <p:tag name="KSO_WM_UNIT_ID" val="diagram20209020_1*a*1"/>
  <p:tag name="KSO_WM_TEMPLATE_CATEGORY" val="diagram"/>
  <p:tag name="KSO_WM_TEMPLATE_INDEX" val="20209020"/>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925ac904767c45169bb5fd23f44c04c4"/>
  <p:tag name="KSO_WM_UNIT_DECORATE_INFO" val=""/>
  <p:tag name="KSO_WM_UNIT_SM_LIMIT_TYPE" val=""/>
  <p:tag name="KSO_WM_CHIP_FILLAREA_FILL_RULE" val="{&quot;fill_align&quot;:&quot;cm&quot;,&quot;fill_mode&quot;:&quot;full&quot;,&quot;sacle_strategy&quot;:&quot;smart&quot;}"/>
  <p:tag name="KSO_WM_ASSEMBLE_CHIP_INDEX" val="0bad2f52e3414a99834d72b9cf17da3d"/>
  <p:tag name="KSO_WM_UNIT_SUPPORT_BIG_FONT" val="1"/>
  <p:tag name="KSO_WM_UNIT_TEXT_FILL_FORE_SCHEMECOLOR_INDEX_BRIGHTNESS" val="0"/>
  <p:tag name="KSO_WM_UNIT_TEXT_FILL_FORE_SCHEMECOLOR_INDEX" val="13"/>
  <p:tag name="KSO_WM_UNIT_TEXT_FILL_TYPE" val="1"/>
  <p:tag name="KSO_WM_TEMPLATE_ASSEMBLE_XID" val="5f86c890e0d8617f8bf2c437"/>
  <p:tag name="KSO_WM_TEMPLATE_ASSEMBLE_GROUPID" val="5f86c890e0d8617f8bf2c437"/>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198935_2*l_h_i*1_3_2"/>
  <p:tag name="KSO_WM_TEMPLATE_CATEGORY" val="diagram"/>
  <p:tag name="KSO_WM_TEMPLATE_INDEX" val="20198935"/>
  <p:tag name="KSO_WM_UNIT_LAYERLEVEL" val="1_1_1"/>
  <p:tag name="KSO_WM_TAG_VERSION" val="1.0"/>
  <p:tag name="KSO_WM_BEAUTIFY_FLAG" val="#wm#"/>
  <p:tag name="KSO_WM_UNIT_USESOURCEFORMAT_APPLY" val="1"/>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127.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198935_2*l_h_a*1_3_1"/>
  <p:tag name="KSO_WM_TEMPLATE_CATEGORY" val="diagram"/>
  <p:tag name="KSO_WM_TEMPLATE_INDEX" val="20198935"/>
  <p:tag name="KSO_WM_UNIT_LAYERLEVEL" val="1_1_1"/>
  <p:tag name="KSO_WM_TAG_VERSION" val="1.0"/>
  <p:tag name="KSO_WM_BEAUTIFY_FLAG" val="#wm#"/>
  <p:tag name="KSO_WM_UNIT_PRESET_TEXT" val="添加标题"/>
  <p:tag name="KSO_WM_UNIT_USESOURCEFORMAT_APPLY" val="1"/>
  <p:tag name="KSO_WM_UNIT_TEXT_FILL_FORE_SCHEMECOLOR_INDEX_BRIGHTNESS" val="0"/>
  <p:tag name="KSO_WM_UNIT_TEXT_FILL_FORE_SCHEMECOLOR_INDEX" val="7"/>
  <p:tag name="KSO_WM_UNIT_TEXT_FILL_TYPE" val="1"/>
</p:tagLst>
</file>

<file path=ppt/tags/tag128.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198935_2*l_h_f*1_3_1"/>
  <p:tag name="KSO_WM_TEMPLATE_CATEGORY" val="diagram"/>
  <p:tag name="KSO_WM_TEMPLATE_INDEX" val="20198935"/>
  <p:tag name="KSO_WM_UNIT_LAYERLEVEL" val="1_1_1"/>
  <p:tag name="KSO_WM_TAG_VERSION" val="1.0"/>
  <p:tag name="KSO_WM_BEAUTIFY_FLAG" val="#wm#"/>
  <p:tag name="KSO_WM_UNIT_PRESET_TEXT" val="单击此处添加文本具体内容，简明扼要的阐述您的观点。"/>
  <p:tag name="KSO_WM_UNIT_USESOURCEFORMAT_APPLY" val="1"/>
  <p:tag name="KSO_WM_UNIT_TEXT_FILL_FORE_SCHEMECOLOR_INDEX_BRIGHTNESS" val="0.15"/>
  <p:tag name="KSO_WM_UNIT_TEXT_FILL_FORE_SCHEMECOLOR_INDEX" val="13"/>
  <p:tag name="KSO_WM_UNIT_TEXT_FILL_TYPE" val="1"/>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198935_2*l_h_i*1_3_1"/>
  <p:tag name="KSO_WM_TEMPLATE_CATEGORY" val="diagram"/>
  <p:tag name="KSO_WM_TEMPLATE_INDEX" val="20198935"/>
  <p:tag name="KSO_WM_UNIT_LAYERLEVEL" val="1_1_1"/>
  <p:tag name="KSO_WM_TAG_VERSION" val="1.0"/>
  <p:tag name="KSO_WM_BEAUTIFY_FLAG" val="#wm#"/>
  <p:tag name="KSO_WM_UNIT_USESOURCEFORMAT_APPLY" val="1"/>
  <p:tag name="KSO_WM_UNIT_LINE_FORE_SCHEMECOLOR_INDEX_BRIGHTNESS" val="0"/>
  <p:tag name="KSO_WM_UNIT_LINE_FORE_SCHEMECOLOR_INDEX" val="7"/>
  <p:tag name="KSO_WM_UNIT_LINE_FILL_TYPE" val="2"/>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198935_2*l_h_i*1_2_2"/>
  <p:tag name="KSO_WM_TEMPLATE_CATEGORY" val="diagram"/>
  <p:tag name="KSO_WM_TEMPLATE_INDEX" val="20198935"/>
  <p:tag name="KSO_WM_UNIT_LAYERLEVEL" val="1_1_1"/>
  <p:tag name="KSO_WM_TAG_VERSION" val="1.0"/>
  <p:tag name="KSO_WM_BEAUTIFY_FLAG" val="#wm#"/>
  <p:tag name="KSO_WM_UNIT_USESOURCEFORMAT_APPLY" val="1"/>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131.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198935_2*l_h_a*1_2_1"/>
  <p:tag name="KSO_WM_TEMPLATE_CATEGORY" val="diagram"/>
  <p:tag name="KSO_WM_TEMPLATE_INDEX" val="20198935"/>
  <p:tag name="KSO_WM_UNIT_LAYERLEVEL" val="1_1_1"/>
  <p:tag name="KSO_WM_TAG_VERSION" val="1.0"/>
  <p:tag name="KSO_WM_BEAUTIFY_FLAG" val="#wm#"/>
  <p:tag name="KSO_WM_UNIT_PRESET_TEXT" val="添加标题"/>
  <p:tag name="KSO_WM_UNIT_USESOURCEFORMAT_APPLY" val="1"/>
  <p:tag name="KSO_WM_UNIT_TEXT_FILL_FORE_SCHEMECOLOR_INDEX_BRIGHTNESS" val="0"/>
  <p:tag name="KSO_WM_UNIT_TEXT_FILL_FORE_SCHEMECOLOR_INDEX" val="6"/>
  <p:tag name="KSO_WM_UNIT_TEXT_FILL_TYPE" val="1"/>
</p:tagLst>
</file>

<file path=ppt/tags/tag132.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98935_2*l_h_f*1_2_1"/>
  <p:tag name="KSO_WM_TEMPLATE_CATEGORY" val="diagram"/>
  <p:tag name="KSO_WM_TEMPLATE_INDEX" val="20198935"/>
  <p:tag name="KSO_WM_UNIT_LAYERLEVEL" val="1_1_1"/>
  <p:tag name="KSO_WM_TAG_VERSION" val="1.0"/>
  <p:tag name="KSO_WM_BEAUTIFY_FLAG" val="#wm#"/>
  <p:tag name="KSO_WM_UNIT_PRESET_TEXT" val="单击此处添加文本具体内容，简明扼要的阐述您的观点。"/>
  <p:tag name="KSO_WM_UNIT_USESOURCEFORMAT_APPLY" val="1"/>
  <p:tag name="KSO_WM_UNIT_TEXT_FILL_FORE_SCHEMECOLOR_INDEX_BRIGHTNESS" val="0.15"/>
  <p:tag name="KSO_WM_UNIT_TEXT_FILL_FORE_SCHEMECOLOR_INDEX" val="13"/>
  <p:tag name="KSO_WM_UNIT_TEXT_FILL_TYPE" val="1"/>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198935_2*l_h_i*1_2_1"/>
  <p:tag name="KSO_WM_TEMPLATE_CATEGORY" val="diagram"/>
  <p:tag name="KSO_WM_TEMPLATE_INDEX" val="20198935"/>
  <p:tag name="KSO_WM_UNIT_LAYERLEVEL" val="1_1_1"/>
  <p:tag name="KSO_WM_TAG_VERSION" val="1.0"/>
  <p:tag name="KSO_WM_BEAUTIFY_FLAG" val="#wm#"/>
  <p:tag name="KSO_WM_UNIT_USESOURCEFORMAT_APPLY" val="1"/>
  <p:tag name="KSO_WM_UNIT_LINE_FORE_SCHEMECOLOR_INDEX_BRIGHTNESS" val="0"/>
  <p:tag name="KSO_WM_UNIT_LINE_FORE_SCHEMECOLOR_INDEX" val="6"/>
  <p:tag name="KSO_WM_UNIT_LINE_FILL_TYPE" val="2"/>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198935_2*l_h_i*1_1_2"/>
  <p:tag name="KSO_WM_TEMPLATE_CATEGORY" val="diagram"/>
  <p:tag name="KSO_WM_TEMPLATE_INDEX" val="20198935"/>
  <p:tag name="KSO_WM_UNIT_LAYERLEVEL" val="1_1_1"/>
  <p:tag name="KSO_WM_TAG_VERSION" val="1.0"/>
  <p:tag name="KSO_WM_BEAUTIFY_FLAG" val="#wm#"/>
  <p:tag name="KSO_WM_UNIT_USESOURCEFORMAT_APPLY" val="1"/>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135.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198935_2*l_h_a*1_1_1"/>
  <p:tag name="KSO_WM_TEMPLATE_CATEGORY" val="diagram"/>
  <p:tag name="KSO_WM_TEMPLATE_INDEX" val="20198935"/>
  <p:tag name="KSO_WM_UNIT_LAYERLEVEL" val="1_1_1"/>
  <p:tag name="KSO_WM_TAG_VERSION" val="1.0"/>
  <p:tag name="KSO_WM_BEAUTIFY_FLAG" val="#wm#"/>
  <p:tag name="KSO_WM_UNIT_PRESET_TEXT" val="添加标题"/>
  <p:tag name="KSO_WM_UNIT_USESOURCEFORMAT_APPLY" val="1"/>
  <p:tag name="KSO_WM_UNIT_TEXT_FILL_FORE_SCHEMECOLOR_INDEX_BRIGHTNESS" val="0"/>
  <p:tag name="KSO_WM_UNIT_TEXT_FILL_FORE_SCHEMECOLOR_INDEX" val="5"/>
  <p:tag name="KSO_WM_UNIT_TEXT_FILL_TYPE" val="1"/>
</p:tagLst>
</file>

<file path=ppt/tags/tag136.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98935_2*l_h_f*1_1_1"/>
  <p:tag name="KSO_WM_TEMPLATE_CATEGORY" val="diagram"/>
  <p:tag name="KSO_WM_TEMPLATE_INDEX" val="20198935"/>
  <p:tag name="KSO_WM_UNIT_LAYERLEVEL" val="1_1_1"/>
  <p:tag name="KSO_WM_TAG_VERSION" val="1.0"/>
  <p:tag name="KSO_WM_BEAUTIFY_FLAG" val="#wm#"/>
  <p:tag name="KSO_WM_UNIT_PRESET_TEXT" val="单击此处添加文本具体内容，简明扼要的阐述您的观点。"/>
  <p:tag name="KSO_WM_UNIT_USESOURCEFORMAT_APPLY" val="1"/>
  <p:tag name="KSO_WM_UNIT_TEXT_FILL_FORE_SCHEMECOLOR_INDEX_BRIGHTNESS" val="0.15"/>
  <p:tag name="KSO_WM_UNIT_TEXT_FILL_FORE_SCHEMECOLOR_INDEX" val="13"/>
  <p:tag name="KSO_WM_UNIT_TEXT_FILL_TYPE" val="1"/>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198935_2*l_h_i*1_1_1"/>
  <p:tag name="KSO_WM_TEMPLATE_CATEGORY" val="diagram"/>
  <p:tag name="KSO_WM_TEMPLATE_INDEX" val="20198935"/>
  <p:tag name="KSO_WM_UNIT_LAYERLEVEL" val="1_1_1"/>
  <p:tag name="KSO_WM_TAG_VERSION" val="1.0"/>
  <p:tag name="KSO_WM_BEAUTIFY_FLAG" val="#wm#"/>
  <p:tag name="KSO_WM_UNIT_USESOURCEFORMAT_APPLY" val="1"/>
  <p:tag name="KSO_WM_UNIT_LINE_FORE_SCHEMECOLOR_INDEX_BRIGHTNESS" val="0"/>
  <p:tag name="KSO_WM_UNIT_LINE_FORE_SCHEMECOLOR_INDEX" val="5"/>
  <p:tag name="KSO_WM_UNIT_LINE_FILL_TYPE" val="2"/>
</p:tagLst>
</file>

<file path=ppt/tags/tag138.xml><?xml version="1.0" encoding="utf-8"?>
<p:tagLst xmlns:p="http://schemas.openxmlformats.org/presentationml/2006/main">
  <p:tag name="KSO_WM_TEMPLATE_CATEGORY" val="diagram"/>
  <p:tag name="KSO_WM_TEMPLATE_INDEX" val="20209020"/>
  <p:tag name="KSO_WM_SLIDE_BACKGROUND" val="[&quot;general&quot;]"/>
  <p:tag name="KSO_WM_SLIDE_RATIO" val="1.777778"/>
  <p:tag name="KSO_WM_SLIDE_ID" val="diagram20209020_1"/>
  <p:tag name="KSO_WM_TEMPLATE_SUBCATEGORY" val="21"/>
  <p:tag name="KSO_WM_TEMPLATE_MASTER_TYPE" val="0"/>
  <p:tag name="KSO_WM_TEMPLATE_COLOR_TYPE" val="1"/>
  <p:tag name="KSO_WM_SLIDE_ITEM_CNT" val="0"/>
  <p:tag name="KSO_WM_SLIDE_INDEX" val="1"/>
  <p:tag name="KSO_WM_TAG_VERSION" val="1.0"/>
  <p:tag name="KSO_WM_BEAUTIFY_FLAG" val="#wm#"/>
  <p:tag name="KSO_WM_SLIDE_LAYOUT" val="a_d"/>
  <p:tag name="KSO_WM_SLIDE_LAYOUT_CNT" val="1_1"/>
  <p:tag name="KSO_WM_SLIDE_TYPE" val="text"/>
  <p:tag name="KSO_WM_SLIDE_SUBTYPE" val="picTxt"/>
  <p:tag name="KSO_WM_SLIDE_SIZE" val="960*540"/>
  <p:tag name="KSO_WM_SLIDE_POSITION" val="0*-1"/>
  <p:tag name="KSO_WM_CHIP_INFOS" val="{&quot;type&quot;:0,&quot;layout_type&quot;:&quot;topbottom&quot;,&quot;layout_feature&quot;:2,&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fda24481ee359a788b1e26"/>
  <p:tag name="KSO_WM_CHIP_FILLPROP" val="[[{&quot;text_align&quot;:&quot;cm&quot;,&quot;text_direction&quot;:&quot;horizontal&quot;,&quot;support_big_font&quot;:true,&quot;fill_id&quot;:&quot;9811842a40b8444fb4328509459bb100&quot;,&quot;fill_align&quot;:&quot;cm&quot;,&quot;chip_types&quot;:[&quot;header&quot;]},{&quot;text_align&quot;:&quot;lt&quot;,&quot;text_direction&quot;:&quot;horizontal&quot;,&quot;support_features&quot;:[&quot;collage&quot;],&quot;support_big_font&quot;:true,&quot;fill_id&quot;:&quot;c90bd62ea9de4553978b48fdc8f8c728&quot;,&quot;fill_align&quot;:&quot;ct&quot;,&quot;chip_types&quot;:[&quot;diagram&quot;,&quot;pictext&quot;,&quot;text&quot;,&quot;picture&quot;,&quot;chart&quot;,&quot;table&quot;]}],[{&quot;text_align&quot;:&quot;lb&quot;,&quot;text_direction&quot;:&quot;horizontal&quot;,&quot;support_big_font&quot;:true,&quot;fill_id&quot;:&quot;9811842a40b8444fb4328509459bb100&quot;,&quot;fill_align&quot;:&quot;lb&quot;,&quot;chip_types&quot;:[&quot;text&quot;]},{&quot;text_align&quot;:&quot;lt&quot;,&quot;text_direction&quot;:&quot;horizontal&quot;,&quot;support_features&quot;:[&quot;collage&quot;],&quot;support_big_font&quot;:true,&quot;fill_id&quot;:&quot;c90bd62ea9de4553978b48fdc8f8c728&quot;,&quot;fill_align&quot;:&quot;lt&quot;,&quot;chip_types&quot;:[&quot;diagram&quot;,&quot;pictext&quot;,&quot;text&quot;,&quot;picture&quot;,&quot;chart&quot;,&quot;table&quot;]}]]"/>
  <p:tag name="FIXED_XID_TMP" val="5f5ee1ca4d6848d78f644aeb"/>
  <p:tag name="KSO_WM_CHIP_GROUPID" val="5efda24481ee359a788b1e25"/>
  <p:tag name="KSO_WM_SLIDE_BK_DARK_LIGHT" val="2"/>
  <p:tag name="KSO_WM_SLIDE_BACKGROUND_TYPE" val="general"/>
  <p:tag name="KSO_WM_SLIDE_SUPPORT_FEATURE_TYPE" val="1"/>
  <p:tag name="KSO_WM_TEMPLATE_ASSEMBLE_XID" val="5f86c890e0d8617f8bf2c437"/>
  <p:tag name="KSO_WM_TEMPLATE_ASSEMBLE_GROUPID" val="5f86c890e0d8617f8bf2c437"/>
  <p:tag name="KSO_WM_SLIDE_LAYOUT_INFO" val="{&quot;backgroundInfo&quot;:[{&quot;bottom&quot;:0,&quot;bottomAbs&quot;:false,&quot;left&quot;:0,&quot;leftAbs&quot;:false,&quot;right&quot;:0,&quot;rightAbs&quot;:false,&quot;top&quot;:0,&quot;topAbs&quot;:false,&quot;type&quot;:&quot;general&quot;}],&quot;id&quot;:&quot;2020-10-14T17:44:51&quot;,&quot;maxSize&quot;:{&quot;size1&quot;:46.5},&quot;minSize&quot;:{&quot;size1&quot;:35.600000000000001},&quot;normalSize&quot;:{&quot;size1&quot;:36.72240740740741},&quot;subLayout&quot;:[{&quot;id&quot;:&quot;2020-10-14T17:44:51&quot;,&quot;margin&quot;:{&quot;bottom&quot;:1.6670000553131104,&quot;left&quot;:3.1747498512268066,&quot;right&quot;:3.1747498512268066,&quot;top&quot;:2.9630000591278076},&quot;type&quot;:0},{&quot;id&quot;:&quot;2020-10-14T17:44:51&quot;,&quot;margin&quot;:{&quot;bottom&quot;:2.9630000591278076,&quot;left&quot;:3.1747498512268066,&quot;right&quot;:3.1747498512268066,&quot;top&quot;:0.026000002399086952},&quot;type&quot;:0}],&quot;type&quot;:0}"/>
  <p:tag name="KSO_WM_CHIP_DECFILLPROP" val="[]"/>
</p:tagLst>
</file>

<file path=ppt/tags/tag13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 name="KSO_WM_UNIT_FILL_FORE_SCHEMECOLOR_INDEX_BRIGHTNESS" val="0"/>
  <p:tag name="KSO_WM_UNIT_FILL_FORE_SCHEMECOLOR_INDEX" val="15"/>
  <p:tag name="KSO_WM_UNIT_FILL_TYPE" val="1"/>
  <p:tag name="KSO_WM_UNIT_TEXT_FILL_FORE_SCHEMECOLOR_INDEX_BRIGHTNESS" val="0.15"/>
  <p:tag name="KSO_WM_UNIT_TEXT_FILL_FORE_SCHEMECOLOR_INDEX" val="13"/>
  <p:tag name="KSO_WM_UNIT_TEXT_FILL_TYPE"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6*i*1"/>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15"/>
  <p:tag name="KSO_WM_UNIT_TEXT_FILL_FORE_SCHEMECOLOR_INDEX" val="13"/>
  <p:tag name="KSO_WM_UNIT_TEXT_FILL_TYPE" val="1"/>
</p:tagLst>
</file>

<file path=ppt/tags/tag141.xml><?xml version="1.0" encoding="utf-8"?>
<p:tagLst xmlns:p="http://schemas.openxmlformats.org/presentationml/2006/main">
  <p:tag name="KSO_WM_UNIT_BLOCK" val="0"/>
  <p:tag name="KSO_WM_UNIT_HIGHLIGHT" val="0"/>
  <p:tag name="KSO_WM_UNIT_COMPATIBLE" val="0"/>
  <p:tag name="KSO_WM_UNIT_DIAGRAM_ISNUMVISUAL" val="0"/>
  <p:tag name="KSO_WM_UNIT_DIAGRAM_ISREFERUNIT" val="0"/>
  <p:tag name="KSO_WM_UNIT_TYPE" val="i"/>
  <p:tag name="KSO_WM_UNIT_INDEX" val="2"/>
  <p:tag name="KSO_WM_UNIT_ID" val="diagram20207297_1*i*2"/>
  <p:tag name="KSO_WM_TEMPLATE_CATEGORY" val="diagram"/>
  <p:tag name="KSO_WM_TEMPLATE_INDEX" val="20207297"/>
  <p:tag name="KSO_WM_UNIT_LAYERLEVEL" val="1"/>
  <p:tag name="KSO_WM_TAG_VERSION" val="1.0"/>
  <p:tag name="KSO_WM_BEAUTIFY_FLAG" val="#wm#"/>
  <p:tag name="KSO_WM_CHIP_GROUPID" val="5eda18a25860357932c55e72"/>
  <p:tag name="KSO_WM_UNIT_SM_LIMIT_TYPE" val="2"/>
  <p:tag name="KSO_WM_UNIT_DECORATE_INFO" val="{&quot;DecorateInfoH&quot;:{&quot;IsAbs&quot;:true},&quot;DecorateInfoW&quot;:{&quot;IsAbs&quot;:true},&quot;DecorateInfoX&quot;:{&quot;IsAbs&quot;:true,&quot;Pos&quot;:1},&quot;DecorateInfoY&quot;:{&quot;IsAbs&quot;:true,&quot;Pos&quot;:1},&quot;ReferentInfo&quot;:{&quot;Id&quot;:&quot;4591af8922b445078ba06560dbf37ca7&quot;,&quot;X&quot;:{&quot;Pos&quot;:1},&quot;Y&quot;:{&quot;Pos&quot;:1}}}"/>
  <p:tag name="KSO_WM_UNIT_DEC_AREA_ID" val="8234b8a09bb34fa1a80c56973f18e29d"/>
  <p:tag name="KSO_WM_CHIP_XID" val="5eda18ef5860357932c55e83"/>
  <p:tag name="KSO_WM_UNIT_FILL_FORE_SCHEMECOLOR_INDEX_BRIGHTNESS" val="0"/>
  <p:tag name="KSO_WM_UNIT_FILL_FORE_SCHEMECOLOR_INDEX" val="14"/>
  <p:tag name="KSO_WM_UNIT_FILL_TYPE" val="1"/>
  <p:tag name="KSO_WM_UNIT_SHADOW_SCHEMECOLOR_INDEX_BRIGHTNESS" val="0"/>
  <p:tag name="KSO_WM_UNIT_SHADOW_SCHEMECOLOR_INDEX" val="13"/>
  <p:tag name="KSO_WM_UNIT_VALUE" val="864"/>
  <p:tag name="KSO_WM_TEMPLATE_ASSEMBLE_XID" val="5eecbaf6a758c1ec0b708b02"/>
  <p:tag name="KSO_WM_TEMPLATE_ASSEMBLE_GROUPID" val="5eecbaf6a758c1ec0b708b02"/>
</p:tagLst>
</file>

<file path=ppt/tags/tag142.xml><?xml version="1.0" encoding="utf-8"?>
<p:tagLst xmlns:p="http://schemas.openxmlformats.org/presentationml/2006/main">
  <p:tag name="KSO_WM_UNIT_ISCONTENTSTITLE" val="0"/>
  <p:tag name="KSO_WM_UNIT_ISNUMDGMTITLE" val="0"/>
  <p:tag name="KSO_WM_UNIT_NOCLEAR" val="0"/>
  <p:tag name="KSO_WM_UNIT_VALUE" val="24"/>
  <p:tag name="KSO_WM_UNIT_HIGHLIGHT" val="0"/>
  <p:tag name="KSO_WM_UNIT_COMPATIBLE" val="0"/>
  <p:tag name="KSO_WM_UNIT_DIAGRAM_ISNUMVISUAL" val="0"/>
  <p:tag name="KSO_WM_UNIT_DIAGRAM_ISREFERUNIT" val="0"/>
  <p:tag name="KSO_WM_UNIT_TYPE" val="a"/>
  <p:tag name="KSO_WM_UNIT_INDEX" val="1"/>
  <p:tag name="KSO_WM_UNIT_ID" val="diagram20207297_1*a*1"/>
  <p:tag name="KSO_WM_TEMPLATE_CATEGORY" val="diagram"/>
  <p:tag name="KSO_WM_TEMPLATE_INDEX" val="20207297"/>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a2d31c9ec86f49be990320b84ae07625"/>
  <p:tag name="KSO_WM_ASSEMBLE_CHIP_INDEX" val="58d36303deec4085b794b95a41fd0b8d"/>
  <p:tag name="KSO_WM_UNIT_TEXT_FILL_FORE_SCHEMECOLOR_INDEX_BRIGHTNESS" val="0"/>
  <p:tag name="KSO_WM_UNIT_TEXT_FILL_FORE_SCHEMECOLOR_INDEX" val="13"/>
  <p:tag name="KSO_WM_UNIT_TEXT_FILL_TYPE" val="1"/>
  <p:tag name="KSO_WM_TEMPLATE_ASSEMBLE_XID" val="5eecbaf6a758c1ec0b708b02"/>
  <p:tag name="KSO_WM_TEMPLATE_ASSEMBLE_GROUPID" val="5eecbaf6a758c1ec0b708b02"/>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210811_4*m_h_i*1_1_1"/>
  <p:tag name="KSO_WM_TEMPLATE_CATEGORY" val="diagram"/>
  <p:tag name="KSO_WM_TEMPLATE_INDEX" val="20210811"/>
  <p:tag name="KSO_WM_UNIT_LAYERLEVEL" val="1_1_1"/>
  <p:tag name="KSO_WM_TAG_VERSION" val="1.0"/>
  <p:tag name="KSO_WM_BEAUTIFY_FLAG" val="#wm#"/>
  <p:tag name="KSO_WM_UNIT_USESOURCEFORMAT_APPLY" val="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20210811_4*m_h_i*1_2_1"/>
  <p:tag name="KSO_WM_TEMPLATE_CATEGORY" val="diagram"/>
  <p:tag name="KSO_WM_TEMPLATE_INDEX" val="20210811"/>
  <p:tag name="KSO_WM_UNIT_LAYERLEVEL" val="1_1_1"/>
  <p:tag name="KSO_WM_TAG_VERSION" val="1.0"/>
  <p:tag name="KSO_WM_BEAUTIFY_FLAG" val="#wm#"/>
  <p:tag name="KSO_WM_UNIT_USESOURCEFORMAT_APPLY" val="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20210811_4*m_h_i*1_3_1"/>
  <p:tag name="KSO_WM_TEMPLATE_CATEGORY" val="diagram"/>
  <p:tag name="KSO_WM_TEMPLATE_INDEX" val="20210811"/>
  <p:tag name="KSO_WM_UNIT_LAYERLEVEL" val="1_1_1"/>
  <p:tag name="KSO_WM_TAG_VERSION" val="1.0"/>
  <p:tag name="KSO_WM_BEAUTIFY_FLAG" val="#wm#"/>
  <p:tag name="KSO_WM_UNIT_USESOURCEFORMAT_APPLY" val="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1"/>
  <p:tag name="KSO_WM_UNIT_ID" val="diagram20210811_4*m_h_i*1_4_1"/>
  <p:tag name="KSO_WM_TEMPLATE_CATEGORY" val="diagram"/>
  <p:tag name="KSO_WM_TEMPLATE_INDEX" val="20210811"/>
  <p:tag name="KSO_WM_UNIT_LAYERLEVEL" val="1_1_1"/>
  <p:tag name="KSO_WM_TAG_VERSION" val="1.0"/>
  <p:tag name="KSO_WM_BEAUTIFY_FLAG" val="#wm#"/>
  <p:tag name="KSO_WM_UNIT_USESOURCEFORMAT_APPLY" val="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20210811_4*m_h_i*1_1_3"/>
  <p:tag name="KSO_WM_TEMPLATE_CATEGORY" val="diagram"/>
  <p:tag name="KSO_WM_TEMPLATE_INDEX" val="20210811"/>
  <p:tag name="KSO_WM_UNIT_LAYERLEVEL" val="1_1_1"/>
  <p:tag name="KSO_WM_TAG_VERSION" val="1.0"/>
  <p:tag name="KSO_WM_BEAUTIFY_FLAG" val="#wm#"/>
  <p:tag name="KSO_WM_UNIT_USESOURCEFORMAT_APPLY" val="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1_2"/>
  <p:tag name="KSO_WM_UNIT_ID" val="diagram20210811_4*m_h_i*1_1_2"/>
  <p:tag name="KSO_WM_TEMPLATE_CATEGORY" val="diagram"/>
  <p:tag name="KSO_WM_TEMPLATE_INDEX" val="20210811"/>
  <p:tag name="KSO_WM_UNIT_LAYERLEVEL" val="1_1_1"/>
  <p:tag name="KSO_WM_TAG_VERSION" val="1.0"/>
  <p:tag name="KSO_WM_BEAUTIFY_FLAG" val="#wm#"/>
  <p:tag name="KSO_WM_UNIT_USESOURCEFORMAT_APPLY" val="1"/>
  <p:tag name="KSO_WM_UNIT_TEXT_FILL_FORE_SCHEMECOLOR_INDEX_BRIGHTNESS" val="0"/>
  <p:tag name="KSO_WM_UNIT_TEXT_FILL_FORE_SCHEMECOLOR_INDEX" val="14"/>
  <p:tag name="KSO_WM_UNIT_TEXT_FILL_TYPE" val="1"/>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3"/>
  <p:tag name="KSO_WM_UNIT_ID" val="diagram20210811_4*m_h_i*1_2_3"/>
  <p:tag name="KSO_WM_TEMPLATE_CATEGORY" val="diagram"/>
  <p:tag name="KSO_WM_TEMPLATE_INDEX" val="20210811"/>
  <p:tag name="KSO_WM_UNIT_LAYERLEVEL" val="1_1_1"/>
  <p:tag name="KSO_WM_TAG_VERSION" val="1.0"/>
  <p:tag name="KSO_WM_BEAUTIFY_FLAG" val="#wm#"/>
  <p:tag name="KSO_WM_UNIT_USESOURCEFORMAT_APPLY" val="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2_2"/>
  <p:tag name="KSO_WM_UNIT_ID" val="diagram20210811_4*m_h_i*1_2_2"/>
  <p:tag name="KSO_WM_TEMPLATE_CATEGORY" val="diagram"/>
  <p:tag name="KSO_WM_TEMPLATE_INDEX" val="20210811"/>
  <p:tag name="KSO_WM_UNIT_LAYERLEVEL" val="1_1_1"/>
  <p:tag name="KSO_WM_TAG_VERSION" val="1.0"/>
  <p:tag name="KSO_WM_BEAUTIFY_FLAG" val="#wm#"/>
  <p:tag name="KSO_WM_UNIT_USESOURCEFORMAT_APPLY" val="1"/>
  <p:tag name="KSO_WM_UNIT_TEXT_FILL_FORE_SCHEMECOLOR_INDEX_BRIGHTNESS" val="0"/>
  <p:tag name="KSO_WM_UNIT_TEXT_FILL_FORE_SCHEMECOLOR_INDEX" val="14"/>
  <p:tag name="KSO_WM_UNIT_TEXT_FILL_TYPE" val="1"/>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3"/>
  <p:tag name="KSO_WM_UNIT_ID" val="diagram20210811_4*m_h_i*1_3_3"/>
  <p:tag name="KSO_WM_TEMPLATE_CATEGORY" val="diagram"/>
  <p:tag name="KSO_WM_TEMPLATE_INDEX" val="20210811"/>
  <p:tag name="KSO_WM_UNIT_LAYERLEVEL" val="1_1_1"/>
  <p:tag name="KSO_WM_TAG_VERSION" val="1.0"/>
  <p:tag name="KSO_WM_BEAUTIFY_FLAG" val="#wm#"/>
  <p:tag name="KSO_WM_UNIT_USESOURCEFORMAT_APPLY" val="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3_2"/>
  <p:tag name="KSO_WM_UNIT_ID" val="diagram20210811_4*m_h_i*1_3_2"/>
  <p:tag name="KSO_WM_TEMPLATE_CATEGORY" val="diagram"/>
  <p:tag name="KSO_WM_TEMPLATE_INDEX" val="20210811"/>
  <p:tag name="KSO_WM_UNIT_LAYERLEVEL" val="1_1_1"/>
  <p:tag name="KSO_WM_TAG_VERSION" val="1.0"/>
  <p:tag name="KSO_WM_BEAUTIFY_FLAG" val="#wm#"/>
  <p:tag name="KSO_WM_UNIT_USESOURCEFORMAT_APPLY" val="1"/>
  <p:tag name="KSO_WM_UNIT_TEXT_FILL_FORE_SCHEMECOLOR_INDEX_BRIGHTNESS" val="0"/>
  <p:tag name="KSO_WM_UNIT_TEXT_FILL_FORE_SCHEMECOLOR_INDEX" val="14"/>
  <p:tag name="KSO_WM_UNIT_TEXT_FILL_TYPE" val="1"/>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3"/>
  <p:tag name="KSO_WM_UNIT_ID" val="diagram20210811_4*m_h_i*1_4_3"/>
  <p:tag name="KSO_WM_TEMPLATE_CATEGORY" val="diagram"/>
  <p:tag name="KSO_WM_TEMPLATE_INDEX" val="20210811"/>
  <p:tag name="KSO_WM_UNIT_LAYERLEVEL" val="1_1_1"/>
  <p:tag name="KSO_WM_TAG_VERSION" val="1.0"/>
  <p:tag name="KSO_WM_BEAUTIFY_FLAG" val="#wm#"/>
  <p:tag name="KSO_WM_UNIT_USESOURCEFORMAT_APPLY" val="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4_2"/>
  <p:tag name="KSO_WM_UNIT_ID" val="diagram20210811_4*m_h_i*1_4_2"/>
  <p:tag name="KSO_WM_TEMPLATE_CATEGORY" val="diagram"/>
  <p:tag name="KSO_WM_TEMPLATE_INDEX" val="20210811"/>
  <p:tag name="KSO_WM_UNIT_LAYERLEVEL" val="1_1_1"/>
  <p:tag name="KSO_WM_TAG_VERSION" val="1.0"/>
  <p:tag name="KSO_WM_BEAUTIFY_FLAG" val="#wm#"/>
  <p:tag name="KSO_WM_UNIT_USESOURCEFORMAT_APPLY" val="1"/>
  <p:tag name="KSO_WM_UNIT_TEXT_FILL_FORE_SCHEMECOLOR_INDEX_BRIGHTNESS" val="0"/>
  <p:tag name="KSO_WM_UNIT_TEXT_FILL_FORE_SCHEMECOLOR_INDEX" val="14"/>
  <p:tag name="KSO_WM_UNIT_TEXT_FILL_TYPE" val="1"/>
</p:tagLst>
</file>

<file path=ppt/tags/tag155.xml><?xml version="1.0" encoding="utf-8"?>
<p:tagLst xmlns:p="http://schemas.openxmlformats.org/presentationml/2006/main">
  <p:tag name="KSO_WM_UNIT_SUBTYPE" val="a"/>
  <p:tag name="KSO_WM_UNIT_PRESET_TEXT" val="单击此处添加文本具体内容"/>
  <p:tag name="KSO_WM_UNIT_NOCLEAR" val="0"/>
  <p:tag name="KSO_WM_UNIT_VALUE" val="33"/>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210811_4*m_h_f*1_1_1"/>
  <p:tag name="KSO_WM_TEMPLATE_CATEGORY" val="diagram"/>
  <p:tag name="KSO_WM_TEMPLATE_INDEX" val="20210811"/>
  <p:tag name="KSO_WM_UNIT_LAYERLEVEL" val="1_1_1"/>
  <p:tag name="KSO_WM_TAG_VERSION" val="1.0"/>
  <p:tag name="KSO_WM_BEAUTIFY_FLAG" val="#wm#"/>
  <p:tag name="KSO_WM_UNIT_USESOURCEFORMAT_APPLY" val="1"/>
  <p:tag name="KSO_WM_UNIT_TEXT_FILL_FORE_SCHEMECOLOR_INDEX_BRIGHTNESS" val="0.25"/>
  <p:tag name="KSO_WM_UNIT_TEXT_FILL_FORE_SCHEMECOLOR_INDEX" val="13"/>
  <p:tag name="KSO_WM_UNIT_TEXT_FILL_TYPE" val="1"/>
</p:tagLst>
</file>

<file path=ppt/tags/tag156.xml><?xml version="1.0" encoding="utf-8"?>
<p:tagLst xmlns:p="http://schemas.openxmlformats.org/presentationml/2006/main">
  <p:tag name="KSO_WM_UNIT_SUBTYPE" val="a"/>
  <p:tag name="KSO_WM_UNIT_PRESET_TEXT" val="单击此处添加文本具体内容"/>
  <p:tag name="KSO_WM_UNIT_NOCLEAR" val="0"/>
  <p:tag name="KSO_WM_UNIT_VALUE" val="33"/>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210811_4*m_h_f*1_2_1"/>
  <p:tag name="KSO_WM_TEMPLATE_CATEGORY" val="diagram"/>
  <p:tag name="KSO_WM_TEMPLATE_INDEX" val="20210811"/>
  <p:tag name="KSO_WM_UNIT_LAYERLEVEL" val="1_1_1"/>
  <p:tag name="KSO_WM_TAG_VERSION" val="1.0"/>
  <p:tag name="KSO_WM_BEAUTIFY_FLAG" val="#wm#"/>
  <p:tag name="KSO_WM_UNIT_USESOURCEFORMAT_APPLY" val="1"/>
  <p:tag name="KSO_WM_UNIT_TEXT_FILL_FORE_SCHEMECOLOR_INDEX_BRIGHTNESS" val="0.25"/>
  <p:tag name="KSO_WM_UNIT_TEXT_FILL_FORE_SCHEMECOLOR_INDEX" val="13"/>
  <p:tag name="KSO_WM_UNIT_TEXT_FILL_TYPE" val="1"/>
</p:tagLst>
</file>

<file path=ppt/tags/tag157.xml><?xml version="1.0" encoding="utf-8"?>
<p:tagLst xmlns:p="http://schemas.openxmlformats.org/presentationml/2006/main">
  <p:tag name="KSO_WM_UNIT_SUBTYPE" val="a"/>
  <p:tag name="KSO_WM_UNIT_PRESET_TEXT" val="单击此处添加文本具体内容"/>
  <p:tag name="KSO_WM_UNIT_NOCLEAR" val="0"/>
  <p:tag name="KSO_WM_UNIT_VALUE" val="33"/>
  <p:tag name="KSO_WM_UNIT_HIGHLIGHT" val="0"/>
  <p:tag name="KSO_WM_UNIT_COMPATIBLE" val="0"/>
  <p:tag name="KSO_WM_UNIT_DIAGRAM_ISNUMVISUAL" val="0"/>
  <p:tag name="KSO_WM_UNIT_DIAGRAM_ISREFERUNIT" val="0"/>
  <p:tag name="KSO_WM_DIAGRAM_GROUP_CODE" val="m1-1"/>
  <p:tag name="KSO_WM_UNIT_TYPE" val="m_h_f"/>
  <p:tag name="KSO_WM_UNIT_INDEX" val="1_3_1"/>
  <p:tag name="KSO_WM_UNIT_ID" val="diagram20210811_4*m_h_f*1_3_1"/>
  <p:tag name="KSO_WM_TEMPLATE_CATEGORY" val="diagram"/>
  <p:tag name="KSO_WM_TEMPLATE_INDEX" val="20210811"/>
  <p:tag name="KSO_WM_UNIT_LAYERLEVEL" val="1_1_1"/>
  <p:tag name="KSO_WM_TAG_VERSION" val="1.0"/>
  <p:tag name="KSO_WM_BEAUTIFY_FLAG" val="#wm#"/>
  <p:tag name="KSO_WM_UNIT_USESOURCEFORMAT_APPLY" val="1"/>
  <p:tag name="KSO_WM_UNIT_TEXT_FILL_FORE_SCHEMECOLOR_INDEX_BRIGHTNESS" val="0.25"/>
  <p:tag name="KSO_WM_UNIT_TEXT_FILL_FORE_SCHEMECOLOR_INDEX" val="13"/>
  <p:tag name="KSO_WM_UNIT_TEXT_FILL_TYPE" val="1"/>
</p:tagLst>
</file>

<file path=ppt/tags/tag158.xml><?xml version="1.0" encoding="utf-8"?>
<p:tagLst xmlns:p="http://schemas.openxmlformats.org/presentationml/2006/main">
  <p:tag name="KSO_WM_UNIT_SUBTYPE" val="a"/>
  <p:tag name="KSO_WM_UNIT_PRESET_TEXT" val="单击此处添加文本具体内容"/>
  <p:tag name="KSO_WM_UNIT_NOCLEAR" val="0"/>
  <p:tag name="KSO_WM_UNIT_VALUE" val="33"/>
  <p:tag name="KSO_WM_UNIT_HIGHLIGHT" val="0"/>
  <p:tag name="KSO_WM_UNIT_COMPATIBLE" val="0"/>
  <p:tag name="KSO_WM_UNIT_DIAGRAM_ISNUMVISUAL" val="0"/>
  <p:tag name="KSO_WM_UNIT_DIAGRAM_ISREFERUNIT" val="0"/>
  <p:tag name="KSO_WM_DIAGRAM_GROUP_CODE" val="m1-1"/>
  <p:tag name="KSO_WM_UNIT_TYPE" val="m_h_f"/>
  <p:tag name="KSO_WM_UNIT_INDEX" val="1_4_1"/>
  <p:tag name="KSO_WM_UNIT_ID" val="diagram20210811_4*m_h_f*1_4_1"/>
  <p:tag name="KSO_WM_TEMPLATE_CATEGORY" val="diagram"/>
  <p:tag name="KSO_WM_TEMPLATE_INDEX" val="20210811"/>
  <p:tag name="KSO_WM_UNIT_LAYERLEVEL" val="1_1_1"/>
  <p:tag name="KSO_WM_TAG_VERSION" val="1.0"/>
  <p:tag name="KSO_WM_BEAUTIFY_FLAG" val="#wm#"/>
  <p:tag name="KSO_WM_UNIT_USESOURCEFORMAT_APPLY" val="1"/>
  <p:tag name="KSO_WM_UNIT_TEXT_FILL_FORE_SCHEMECOLOR_INDEX_BRIGHTNESS" val="0.25"/>
  <p:tag name="KSO_WM_UNIT_TEXT_FILL_FORE_SCHEMECOLOR_INDEX" val="13"/>
  <p:tag name="KSO_WM_UNIT_TEXT_FILL_TYPE" val="1"/>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5_1"/>
  <p:tag name="KSO_WM_UNIT_ID" val="diagram20210811_4*m_h_i*1_5_1"/>
  <p:tag name="KSO_WM_TEMPLATE_CATEGORY" val="diagram"/>
  <p:tag name="KSO_WM_TEMPLATE_INDEX" val="20210811"/>
  <p:tag name="KSO_WM_UNIT_LAYERLEVEL" val="1_1_1"/>
  <p:tag name="KSO_WM_TAG_VERSION" val="1.0"/>
  <p:tag name="KSO_WM_BEAUTIFY_FLAG" val="#wm#"/>
  <p:tag name="KSO_WM_UNIT_USESOURCEFORMAT_APPLY" val="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5_3"/>
  <p:tag name="KSO_WM_UNIT_ID" val="diagram20210811_4*m_h_i*1_5_3"/>
  <p:tag name="KSO_WM_TEMPLATE_CATEGORY" val="diagram"/>
  <p:tag name="KSO_WM_TEMPLATE_INDEX" val="20210811"/>
  <p:tag name="KSO_WM_UNIT_LAYERLEVEL" val="1_1_1"/>
  <p:tag name="KSO_WM_TAG_VERSION" val="1.0"/>
  <p:tag name="KSO_WM_BEAUTIFY_FLAG" val="#wm#"/>
  <p:tag name="KSO_WM_UNIT_USESOURCEFORMAT_APPLY" val="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5_2"/>
  <p:tag name="KSO_WM_UNIT_ID" val="diagram20210811_4*m_h_i*1_5_2"/>
  <p:tag name="KSO_WM_TEMPLATE_CATEGORY" val="diagram"/>
  <p:tag name="KSO_WM_TEMPLATE_INDEX" val="20210811"/>
  <p:tag name="KSO_WM_UNIT_LAYERLEVEL" val="1_1_1"/>
  <p:tag name="KSO_WM_TAG_VERSION" val="1.0"/>
  <p:tag name="KSO_WM_BEAUTIFY_FLAG" val="#wm#"/>
  <p:tag name="KSO_WM_UNIT_USESOURCEFORMAT_APPLY" val="1"/>
  <p:tag name="KSO_WM_UNIT_TEXT_FILL_FORE_SCHEMECOLOR_INDEX_BRIGHTNESS" val="0"/>
  <p:tag name="KSO_WM_UNIT_TEXT_FILL_FORE_SCHEMECOLOR_INDEX" val="14"/>
  <p:tag name="KSO_WM_UNIT_TEXT_FILL_TYPE" val="1"/>
</p:tagLst>
</file>

<file path=ppt/tags/tag162.xml><?xml version="1.0" encoding="utf-8"?>
<p:tagLst xmlns:p="http://schemas.openxmlformats.org/presentationml/2006/main">
  <p:tag name="KSO_WM_UNIT_SUBTYPE" val="a"/>
  <p:tag name="KSO_WM_UNIT_PRESET_TEXT" val="单击此处添加文本具体内容"/>
  <p:tag name="KSO_WM_UNIT_NOCLEAR" val="0"/>
  <p:tag name="KSO_WM_UNIT_VALUE" val="33"/>
  <p:tag name="KSO_WM_UNIT_HIGHLIGHT" val="0"/>
  <p:tag name="KSO_WM_UNIT_COMPATIBLE" val="0"/>
  <p:tag name="KSO_WM_UNIT_DIAGRAM_ISNUMVISUAL" val="0"/>
  <p:tag name="KSO_WM_UNIT_DIAGRAM_ISREFERUNIT" val="0"/>
  <p:tag name="KSO_WM_DIAGRAM_GROUP_CODE" val="m1-1"/>
  <p:tag name="KSO_WM_UNIT_TYPE" val="m_h_f"/>
  <p:tag name="KSO_WM_UNIT_INDEX" val="1_5_1"/>
  <p:tag name="KSO_WM_UNIT_ID" val="diagram20210811_4*m_h_f*1_5_1"/>
  <p:tag name="KSO_WM_TEMPLATE_CATEGORY" val="diagram"/>
  <p:tag name="KSO_WM_TEMPLATE_INDEX" val="20210811"/>
  <p:tag name="KSO_WM_UNIT_LAYERLEVEL" val="1_1_1"/>
  <p:tag name="KSO_WM_TAG_VERSION" val="1.0"/>
  <p:tag name="KSO_WM_BEAUTIFY_FLAG" val="#wm#"/>
  <p:tag name="KSO_WM_UNIT_USESOURCEFORMAT_APPLY" val="1"/>
  <p:tag name="KSO_WM_UNIT_TEXT_FILL_FORE_SCHEMECOLOR_INDEX_BRIGHTNESS" val="0.25"/>
  <p:tag name="KSO_WM_UNIT_TEXT_FILL_FORE_SCHEMECOLOR_INDEX" val="13"/>
  <p:tag name="KSO_WM_UNIT_TEXT_FILL_TYPE" val="1"/>
</p:tagLst>
</file>

<file path=ppt/tags/tag163.xml><?xml version="1.0" encoding="utf-8"?>
<p:tagLst xmlns:p="http://schemas.openxmlformats.org/presentationml/2006/main">
  <p:tag name="KSO_WM_TEMPLATE_CATEGORY" val="diagram"/>
  <p:tag name="KSO_WM_TEMPLATE_INDEX" val="20207297"/>
  <p:tag name="KSO_WM_BEAUTIFY_FLAG" val="#wm#"/>
  <p:tag name="KSO_WM_CHIP_INFOS" val="{&quot;layout_type&quot;:&quot;topbottom&quot;,&quot;tags&quot;:{&quot;style&quot;:[&quot;商务&quot;,&quot;简约&quot;,&quot;文艺清新&quot;,&quot;中国风&quot;,&quot;卡通&quot;,&quot;欧美风&quot;,&quot;黑板风&quot;,&quot;渐变风&quot;,&quot;党政风&quot;]},&quot;slide_type&quot;:[&quot;text&quot;],&quot;aspect_ratio&quot;:&quot;16:9&quot;}"/>
  <p:tag name="KSO_WM_SLIDE_LAYOUT_INFO" val="{&quot;backgroundInfo&quot;:[{&quot;bottom&quot;:0,&quot;bottomAbs&quot;:false,&quot;left&quot;:0,&quot;leftAbs&quot;:false,&quot;right&quot;:0,&quot;rightAbs&quot;:false,&quot;top&quot;:0.44444444799999999,&quot;topAbs&quot;:false,&quot;type&quot;:&quot;bottomTop&quot;}],&quot;id&quot;:&quot;2020-06-19T21:18:17&quot;,&quot;maxSize&quot;:{&quot;size1&quot;:26.699999999999999},&quot;minSize&quot;:{&quot;size1&quot;:20},&quot;normalSize&quot;:{&quot;size1&quot;:20},&quot;subLayout&quot;:[{&quot;id&quot;:&quot;2020-06-19T21:18:17&quot;,&quot;margin&quot;:{&quot;bottom&quot;:0,&quot;left&quot;:1.2697499990463257,&quot;right&quot;:1.2697499990463257,&quot;top&quot;:1.6929999589920044},&quot;type&quot;:0},{&quot;id&quot;:&quot;2020-06-19T21:18:17&quot;,&quot;margin&quot;:{&quot;bottom&quot;:2.5399999618530273,&quot;left&quot;:1.9049999713897705,&quot;right&quot;:1.9049999713897705,&quot;top&quot;:2.1170001029968262},&quot;type&quot;:0}],&quot;type&quot;:0}"/>
  <p:tag name="KSO_WM_SLIDE_BACKGROUND" val="[&quot;bottomTop&quot;]"/>
  <p:tag name="KSO_WM_SLIDE_RATIO" val="1.777778"/>
  <p:tag name="KSO_WM_SLIDE_ID" val="diagram20207297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60*491"/>
  <p:tag name="KSO_WM_SLIDE_POSITION" val="0*48"/>
  <p:tag name="KSO_WM_TAG_VERSION" val="1.0"/>
  <p:tag name="KSO_WM_SLIDE_LAYOUT" val="a_d"/>
  <p:tag name="KSO_WM_SLIDE_LAYOUT_CNT" val="1_1"/>
  <p:tag name="KSO_WM_CHIP_FILLPROP" val="[[{&quot;fill_id&quot;:&quot;fbc1d1c81b9c4bca8f09873cfc4ac6db&quot;,&quot;fill_align&quot;:&quot;lb&quot;,&quot;text_align&quot;:&quot;lb&quot;,&quot;text_direction&quot;:&quot;horizontal&quot;,&quot;chip_types&quot;:[&quot;header&quot;]},{&quot;fill_id&quot;:&quot;862a40b1085942b3ac37b2627f08a9a8&quot;,&quot;fill_align&quot;:&quot;cm&quot;,&quot;text_align&quot;:&quot;lm&quot;,&quot;text_direction&quot;:&quot;horizontal&quot;,&quot;chip_types&quot;:[&quot;diagram&quot;,&quot;pictext&quot;,&quot;text&quot;,&quot;picture&quot;,&quot;chart&quot;,&quot;table&quot;,&quot;video&quot;],&quot;support_features&quot;:[&quot;collage&quot;,&quot;carousel&quot;]}],[{&quot;fill_id&quot;:&quot;fbc1d1c81b9c4bca8f09873cfc4ac6db&quot;,&quot;fill_align&quot;:&quot;cb&quot;,&quot;text_align&quot;:&quot;cb&quot;,&quot;text_direction&quot;:&quot;horizontal&quot;,&quot;chip_types&quot;:[&quot;header&quot;]},{&quot;fill_id&quot;:&quot;862a40b1085942b3ac37b2627f08a9a8&quot;,&quot;fill_align&quot;:&quot;cm&quot;,&quot;text_align&quot;:&quot;lm&quot;,&quot;text_direction&quot;:&quot;horizontal&quot;,&quot;chip_types&quot;:[&quot;diagram&quot;,&quot;pictext&quot;,&quot;text&quot;,&quot;picture&quot;,&quot;chart&quot;,&quot;table&quot;,&quot;video&quot;],&quot;support_features&quot;:[&quot;collage&quot;,&quot;carousel&quot;]}]]"/>
  <p:tag name="KSO_WM_CHIP_GROUPID" val="5eda18a25860357932c55e72"/>
  <p:tag name="KSO_WM_CHIP_XID" val="5eda18ef5860357932c55e83"/>
  <p:tag name="KSO_WM_SLIDE_BK_DARK_LIGHT" val="2"/>
  <p:tag name="KSO_WM_SLIDE_BACKGROUND_TYPE" val="bottomTop"/>
  <p:tag name="KSO_WM_SLIDE_SUPPORT_FEATURE_TYPE" val="3"/>
  <p:tag name="KSO_WM_TEMPLATE_ASSEMBLE_XID" val="5eecbaf6a758c1ec0b708b02"/>
  <p:tag name="KSO_WM_TEMPLATE_ASSEMBLE_GROUPID" val="5eecbaf6a758c1ec0b708b02"/>
</p:tagLst>
</file>

<file path=ppt/tags/tag16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15"/>
  <p:tag name="KSO_WM_UNIT_TEXT_FILL_FORE_SCHEMECOLOR_INDEX" val="13"/>
  <p:tag name="KSO_WM_UNIT_TEXT_FILL_TYPE" val="1"/>
</p:tagLst>
</file>

<file path=ppt/tags/tag16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12*i*3"/>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15"/>
  <p:tag name="KSO_WM_UNIT_TEXT_FILL_FORE_SCHEMECOLOR_INDEX" val="13"/>
  <p:tag name="KSO_WM_UNIT_TEXT_FILL_TYPE" val="1"/>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8717_1*i*1"/>
  <p:tag name="KSO_WM_TEMPLATE_CATEGORY" val="diagram"/>
  <p:tag name="KSO_WM_TEMPLATE_INDEX" val="20208717"/>
  <p:tag name="KSO_WM_UNIT_LAYERLEVEL" val="1"/>
  <p:tag name="KSO_WM_TAG_VERSION" val="1.0"/>
  <p:tag name="KSO_WM_BEAUTIFY_FLAG" val="#wm#"/>
  <p:tag name="KSO_WM_UNIT_BLOCK" val="0"/>
  <p:tag name="KSO_WM_UNIT_SM_LIMIT_TYPE" val="1"/>
  <p:tag name="KSO_WM_UNIT_DEC_AREA_ID" val="031f09c4cedb4b11b66eaad01eac5552"/>
  <p:tag name="KSO_WM_UNIT_DECORATE_INFO" val="{&quot;ReferentInfo&quot;:{&quot;Id&quot;:&quot;slide&quot;,&quot;X&quot;:{&quot;Pos&quot;:0},&quot;Y&quot;:{&quot;Pos&quot;:0}},&quot;DecorateInfoX&quot;:{&quot;Pos&quot;:0,&quot;IsAbs&quot;:false},&quot;DecorateInfoY&quot;:{&quot;Pos&quot;:0,&quot;IsAbs&quot;:false},&quot;DecorateInfoW&quot;:{&quot;IsAbs&quot;:true},&quot;DecorateInfoH&quot;:{&quot;IsAbs&quot;:true},&quot;whChangeMode&quot;:0}"/>
  <p:tag name="KSO_WM_CHIP_GROUPID" val="5ef1707e5bb2a422ac9a2b53"/>
  <p:tag name="KSO_WM_CHIP_XID" val="5ef1707e5bb2a422ac9a2b54"/>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3"/>
  <p:tag name="KSO_WM_TEMPLATE_ASSEMBLE_XID" val="5f859c4c8e8cfd571b8bbea1"/>
  <p:tag name="KSO_WM_TEMPLATE_ASSEMBLE_GROUPID" val="5f859c4c8e8cfd571b8bbea1"/>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8717_1*i*3"/>
  <p:tag name="KSO_WM_TEMPLATE_CATEGORY" val="diagram"/>
  <p:tag name="KSO_WM_TEMPLATE_INDEX" val="20208717"/>
  <p:tag name="KSO_WM_UNIT_LAYERLEVEL" val="1"/>
  <p:tag name="KSO_WM_TAG_VERSION" val="1.0"/>
  <p:tag name="KSO_WM_BEAUTIFY_FLAG" val="#wm#"/>
  <p:tag name="KSO_WM_UNIT_SM_LIMIT_TYPE" val="1"/>
  <p:tag name="KSO_WM_CHIP_GROUPID" val="5ef1707e5bb2a422ac9a2b53"/>
  <p:tag name="KSO_WM_CHIP_XID" val="5ef1707e5bb2a422ac9a2b54"/>
  <p:tag name="KSO_WM_UNIT_LINE_FORE_SCHEMECOLOR_INDEX_BRIGHTNESS" val="0"/>
  <p:tag name="KSO_WM_UNIT_LINE_FORE_SCHEMECOLOR_INDEX" val="5"/>
  <p:tag name="KSO_WM_UNIT_LINE_FILL_TYPE" val="2"/>
  <p:tag name="KSO_WM_TEMPLATE_ASSEMBLE_XID" val="5f859c4c8e8cfd571b8bbea1"/>
  <p:tag name="KSO_WM_TEMPLATE_ASSEMBLE_GROUPID" val="5f859c4c8e8cfd571b8bbea1"/>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8717_1*i*4"/>
  <p:tag name="KSO_WM_TEMPLATE_CATEGORY" val="diagram"/>
  <p:tag name="KSO_WM_TEMPLATE_INDEX" val="20208717"/>
  <p:tag name="KSO_WM_UNIT_LAYERLEVEL" val="1"/>
  <p:tag name="KSO_WM_TAG_VERSION" val="1.0"/>
  <p:tag name="KSO_WM_BEAUTIFY_FLAG" val="#wm#"/>
  <p:tag name="KSO_WM_UNIT_SM_LIMIT_TYPE" val="1"/>
  <p:tag name="KSO_WM_CHIP_GROUPID" val="5ef1707e5bb2a422ac9a2b53"/>
  <p:tag name="KSO_WM_CHIP_XID" val="5ef1707e5bb2a422ac9a2b54"/>
  <p:tag name="KSO_WM_UNIT_LINE_FORE_SCHEMECOLOR_INDEX_BRIGHTNESS" val="0"/>
  <p:tag name="KSO_WM_UNIT_LINE_FORE_SCHEMECOLOR_INDEX" val="5"/>
  <p:tag name="KSO_WM_UNIT_LINE_FILL_TYPE" val="2"/>
  <p:tag name="KSO_WM_TEMPLATE_ASSEMBLE_XID" val="5f859c4c8e8cfd571b8bbea1"/>
  <p:tag name="KSO_WM_TEMPLATE_ASSEMBLE_GROUPID" val="5f859c4c8e8cfd571b8bbea1"/>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8717_1*i*5"/>
  <p:tag name="KSO_WM_TEMPLATE_CATEGORY" val="diagram"/>
  <p:tag name="KSO_WM_TEMPLATE_INDEX" val="20208717"/>
  <p:tag name="KSO_WM_UNIT_LAYERLEVEL" val="1"/>
  <p:tag name="KSO_WM_TAG_VERSION" val="1.0"/>
  <p:tag name="KSO_WM_BEAUTIFY_FLAG" val="#wm#"/>
  <p:tag name="KSO_WM_UNIT_SM_LIMIT_TYPE" val="1"/>
  <p:tag name="KSO_WM_CHIP_GROUPID" val="5ef1707e5bb2a422ac9a2b53"/>
  <p:tag name="KSO_WM_CHIP_XID" val="5ef1707e5bb2a422ac9a2b54"/>
  <p:tag name="KSO_WM_UNIT_LINE_FORE_SCHEMECOLOR_INDEX_BRIGHTNESS" val="0"/>
  <p:tag name="KSO_WM_UNIT_LINE_FORE_SCHEMECOLOR_INDEX" val="5"/>
  <p:tag name="KSO_WM_UNIT_LINE_FILL_TYPE" val="2"/>
  <p:tag name="KSO_WM_TEMPLATE_ASSEMBLE_XID" val="5f859c4c8e8cfd571b8bbea1"/>
  <p:tag name="KSO_WM_TEMPLATE_ASSEMBLE_GROUPID" val="5f859c4c8e8cfd571b8bbea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8717_1*i*6"/>
  <p:tag name="KSO_WM_TEMPLATE_CATEGORY" val="diagram"/>
  <p:tag name="KSO_WM_TEMPLATE_INDEX" val="20208717"/>
  <p:tag name="KSO_WM_UNIT_LAYERLEVEL" val="1"/>
  <p:tag name="KSO_WM_TAG_VERSION" val="1.0"/>
  <p:tag name="KSO_WM_BEAUTIFY_FLAG" val="#wm#"/>
  <p:tag name="KSO_WM_UNIT_SM_LIMIT_TYPE" val="1"/>
  <p:tag name="KSO_WM_CHIP_GROUPID" val="5ef1707e5bb2a422ac9a2b53"/>
  <p:tag name="KSO_WM_CHIP_XID" val="5ef1707e5bb2a422ac9a2b54"/>
  <p:tag name="KSO_WM_UNIT_LINE_FORE_SCHEMECOLOR_INDEX_BRIGHTNESS" val="0"/>
  <p:tag name="KSO_WM_UNIT_LINE_FORE_SCHEMECOLOR_INDEX" val="5"/>
  <p:tag name="KSO_WM_UNIT_LINE_FILL_TYPE" val="2"/>
  <p:tag name="KSO_WM_TEMPLATE_ASSEMBLE_XID" val="5f859c4c8e8cfd571b8bbea1"/>
  <p:tag name="KSO_WM_TEMPLATE_ASSEMBLE_GROUPID" val="5f859c4c8e8cfd571b8bbea1"/>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8717_1*i*7"/>
  <p:tag name="KSO_WM_TEMPLATE_CATEGORY" val="diagram"/>
  <p:tag name="KSO_WM_TEMPLATE_INDEX" val="20208717"/>
  <p:tag name="KSO_WM_UNIT_LAYERLEVEL" val="1"/>
  <p:tag name="KSO_WM_TAG_VERSION" val="1.0"/>
  <p:tag name="KSO_WM_BEAUTIFY_FLAG" val="#wm#"/>
  <p:tag name="KSO_WM_UNIT_SM_LIMIT_TYPE" val="1"/>
  <p:tag name="KSO_WM_CHIP_GROUPID" val="5ef1707e5bb2a422ac9a2b53"/>
  <p:tag name="KSO_WM_CHIP_XID" val="5ef1707e5bb2a422ac9a2b54"/>
  <p:tag name="KSO_WM_UNIT_LINE_FORE_SCHEMECOLOR_INDEX_BRIGHTNESS" val="0"/>
  <p:tag name="KSO_WM_UNIT_LINE_FORE_SCHEMECOLOR_INDEX" val="5"/>
  <p:tag name="KSO_WM_UNIT_LINE_FILL_TYPE" val="2"/>
  <p:tag name="KSO_WM_TEMPLATE_ASSEMBLE_XID" val="5f859c4c8e8cfd571b8bbea1"/>
  <p:tag name="KSO_WM_TEMPLATE_ASSEMBLE_GROUPID" val="5f859c4c8e8cfd571b8bbea1"/>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8717_1*i*8"/>
  <p:tag name="KSO_WM_TEMPLATE_CATEGORY" val="diagram"/>
  <p:tag name="KSO_WM_TEMPLATE_INDEX" val="20208717"/>
  <p:tag name="KSO_WM_UNIT_LAYERLEVEL" val="1"/>
  <p:tag name="KSO_WM_TAG_VERSION" val="1.0"/>
  <p:tag name="KSO_WM_BEAUTIFY_FLAG" val="#wm#"/>
  <p:tag name="KSO_WM_UNIT_SM_LIMIT_TYPE" val="1"/>
  <p:tag name="KSO_WM_CHIP_GROUPID" val="5ef1707e5bb2a422ac9a2b53"/>
  <p:tag name="KSO_WM_CHIP_XID" val="5ef1707e5bb2a422ac9a2b54"/>
  <p:tag name="KSO_WM_UNIT_LINE_FORE_SCHEMECOLOR_INDEX_BRIGHTNESS" val="0"/>
  <p:tag name="KSO_WM_UNIT_LINE_FORE_SCHEMECOLOR_INDEX" val="5"/>
  <p:tag name="KSO_WM_UNIT_LINE_FILL_TYPE" val="2"/>
  <p:tag name="KSO_WM_TEMPLATE_ASSEMBLE_XID" val="5f859c4c8e8cfd571b8bbea1"/>
  <p:tag name="KSO_WM_TEMPLATE_ASSEMBLE_GROUPID" val="5f859c4c8e8cfd571b8bbea1"/>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8717_1*i*9"/>
  <p:tag name="KSO_WM_TEMPLATE_CATEGORY" val="diagram"/>
  <p:tag name="KSO_WM_TEMPLATE_INDEX" val="20208717"/>
  <p:tag name="KSO_WM_UNIT_LAYERLEVEL" val="1"/>
  <p:tag name="KSO_WM_TAG_VERSION" val="1.0"/>
  <p:tag name="KSO_WM_BEAUTIFY_FLAG" val="#wm#"/>
  <p:tag name="KSO_WM_UNIT_SM_LIMIT_TYPE" val="1"/>
  <p:tag name="KSO_WM_CHIP_GROUPID" val="5ef1707e5bb2a422ac9a2b53"/>
  <p:tag name="KSO_WM_CHIP_XID" val="5ef1707e5bb2a422ac9a2b54"/>
  <p:tag name="KSO_WM_UNIT_LINE_FORE_SCHEMECOLOR_INDEX_BRIGHTNESS" val="0"/>
  <p:tag name="KSO_WM_UNIT_LINE_FORE_SCHEMECOLOR_INDEX" val="5"/>
  <p:tag name="KSO_WM_UNIT_LINE_FILL_TYPE" val="2"/>
  <p:tag name="KSO_WM_TEMPLATE_ASSEMBLE_XID" val="5f859c4c8e8cfd571b8bbea1"/>
  <p:tag name="KSO_WM_TEMPLATE_ASSEMBLE_GROUPID" val="5f859c4c8e8cfd571b8bbea1"/>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8717_1*i*10"/>
  <p:tag name="KSO_WM_TEMPLATE_CATEGORY" val="diagram"/>
  <p:tag name="KSO_WM_TEMPLATE_INDEX" val="20208717"/>
  <p:tag name="KSO_WM_UNIT_LAYERLEVEL" val="1"/>
  <p:tag name="KSO_WM_TAG_VERSION" val="1.0"/>
  <p:tag name="KSO_WM_BEAUTIFY_FLAG" val="#wm#"/>
  <p:tag name="KSO_WM_UNIT_BLOCK" val="0"/>
  <p:tag name="KSO_WM_UNIT_SM_LIMIT_TYPE" val="2"/>
  <p:tag name="KSO_WM_UNIT_DEC_AREA_ID" val="a08bdadb50b0479ab287bee8bcb4dad8"/>
  <p:tag name="KSO_WM_UNIT_DECORATE_INFO" val="{&quot;DecorateInfoH&quot;:{&quot;IsAbs&quot;:true},&quot;DecorateInfoW&quot;:{&quot;IsAbs&quot;:true},&quot;DecorateInfoX&quot;:{&quot;IsAbs&quot;:true,&quot;Pos&quot;:1},&quot;DecorateInfoY&quot;:{&quot;IsAbs&quot;:true,&quot;Pos&quot;:1},&quot;ReferentInfo&quot;:{&quot;Id&quot;:&quot;1f31defe0b974b35973265a41485dd14&quot;,&quot;X&quot;:{&quot;Pos&quot;:1},&quot;Y&quot;:{&quot;Pos&quot;:1}},&quot;whChangeMode&quot;:0}"/>
  <p:tag name="KSO_WM_CHIP_GROUPID" val="5ef1707e5bb2a422ac9a2b53"/>
  <p:tag name="KSO_WM_CHIP_XID" val="5ef1707e5bb2a422ac9a2b54"/>
  <p:tag name="KSO_WM_UNIT_FILL_FORE_SCHEMECOLOR_INDEX_BRIGHTNESS" val="0"/>
  <p:tag name="KSO_WM_UNIT_FILL_FORE_SCHEMECOLOR_INDEX" val="14"/>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VALUE" val="720"/>
  <p:tag name="KSO_WM_TEMPLATE_ASSEMBLE_XID" val="5f859c4c8e8cfd571b8bbea1"/>
  <p:tag name="KSO_WM_TEMPLATE_ASSEMBLE_GROUPID" val="5f859c4c8e8cfd571b8bbea1"/>
</p:tagLst>
</file>

<file path=ppt/tags/tag175.xml><?xml version="1.0" encoding="utf-8"?>
<p:tagLst xmlns:p="http://schemas.openxmlformats.org/presentationml/2006/main">
  <p:tag name="KSO_WM_UNIT_ISCONTENTSTITLE" val="0"/>
  <p:tag name="KSO_WM_UNIT_ISNUMDGMTITLE" val="0"/>
  <p:tag name="KSO_WM_UNIT_NOCLEAR" val="0"/>
  <p:tag name="KSO_WM_UNIT_VALUE" val="19"/>
  <p:tag name="KSO_WM_UNIT_HIGHLIGHT" val="0"/>
  <p:tag name="KSO_WM_UNIT_COMPATIBLE" val="0"/>
  <p:tag name="KSO_WM_UNIT_DIAGRAM_ISNUMVISUAL" val="0"/>
  <p:tag name="KSO_WM_UNIT_DIAGRAM_ISREFERUNIT" val="0"/>
  <p:tag name="KSO_WM_UNIT_TYPE" val="a"/>
  <p:tag name="KSO_WM_UNIT_INDEX" val="1"/>
  <p:tag name="KSO_WM_UNIT_ID" val="diagram20208717_1*a*1"/>
  <p:tag name="KSO_WM_TEMPLATE_CATEGORY" val="diagram"/>
  <p:tag name="KSO_WM_TEMPLATE_INDEX" val="20208717"/>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84fdcf4702ea4249affc1bc9a7c4122c"/>
  <p:tag name="KSO_WM_UNIT_DECORATE_INFO" val=""/>
  <p:tag name="KSO_WM_UNIT_SM_LIMIT_TYPE" val=""/>
  <p:tag name="KSO_WM_CHIP_FILLAREA_FILL_RULE" val="{&quot;fill_align&quot;:&quot;lm&quot;,&quot;fill_mode&quot;:&quot;full&quot;,&quot;sacle_strategy&quot;:&quot;smart&quot;}"/>
  <p:tag name="KSO_WM_ASSEMBLE_CHIP_INDEX" val="05a9045b6b8b4199a928ba3cde0428be"/>
  <p:tag name="KSO_WM_UNIT_SUPPORT_BIG_FONT" val="1"/>
  <p:tag name="KSO_WM_UNIT_TEXT_FILL_FORE_SCHEMECOLOR_INDEX_BRIGHTNESS" val="0"/>
  <p:tag name="KSO_WM_UNIT_TEXT_FILL_FORE_SCHEMECOLOR_INDEX" val="13"/>
  <p:tag name="KSO_WM_UNIT_TEXT_FILL_TYPE" val="1"/>
  <p:tag name="KSO_WM_TEMPLATE_ASSEMBLE_XID" val="5f859c4c8e8cfd571b8bbea1"/>
  <p:tag name="KSO_WM_TEMPLATE_ASSEMBLE_GROUPID" val="5f859c4c8e8cfd571b8bbea1"/>
</p:tagLst>
</file>

<file path=ppt/tags/tag176.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8717_1*f*1"/>
  <p:tag name="KSO_WM_TEMPLATE_CATEGORY" val="diagram"/>
  <p:tag name="KSO_WM_TEMPLATE_INDEX" val="20208717"/>
  <p:tag name="KSO_WM_UNIT_LAYERLEVEL" val="1"/>
  <p:tag name="KSO_WM_TAG_VERSION" val="1.0"/>
  <p:tag name="KSO_WM_BEAUTIFY_FLAG" val="#wm#"/>
  <p:tag name="KSO_WM_UNIT_DEFAULT_FONT" val="14;20;2"/>
  <p:tag name="KSO_WM_UNIT_BLOCK" val="0"/>
  <p:tag name="KSO_WM_UNIT_VALUE" val="342"/>
  <p:tag name="KSO_WM_UNIT_SHOW_EDIT_AREA_INDICATION" val="1"/>
  <p:tag name="KSO_WM_CHIP_GROUPID" val="5e6b05596848fb12bee65ac8"/>
  <p:tag name="KSO_WM_CHIP_XID" val="5e6b05596848fb12bee65aca"/>
  <p:tag name="KSO_WM_UNIT_DEC_AREA_ID" val="1f31defe0b974b35973265a41485dd14"/>
  <p:tag name="KSO_WM_UNIT_DECORATE_INFO" val=""/>
  <p:tag name="KSO_WM_UNIT_SM_LIMIT_TYPE" val=""/>
  <p:tag name="KSO_WM_CHIP_FILLAREA_FILL_RULE" val="{&quot;fill_align&quot;:&quot;cm&quot;,&quot;fill_mode&quot;:&quot;full&quot;,&quot;sacle_strategy&quot;:&quot;smart&quot;}"/>
  <p:tag name="KSO_WM_ASSEMBLE_CHIP_INDEX" val="9ecbd35e33be4401b26fa161a77367a7"/>
  <p:tag name="KSO_WM_UNIT_SUPPORT_BIG_FONT" val="1"/>
  <p:tag name="KSO_WM_UNIT_TEXT_FILL_FORE_SCHEMECOLOR_INDEX_BRIGHTNESS" val="0.25"/>
  <p:tag name="KSO_WM_UNIT_TEXT_FILL_FORE_SCHEMECOLOR_INDEX" val="13"/>
  <p:tag name="KSO_WM_UNIT_TEXT_FILL_TYPE" val="1"/>
  <p:tag name="KSO_WM_TEMPLATE_ASSEMBLE_XID" val="5f859c4c8e8cfd571b8bbea1"/>
  <p:tag name="KSO_WM_TEMPLATE_ASSEMBLE_GROUPID" val="5f859c4c8e8cfd571b8bbea1"/>
</p:tagLst>
</file>

<file path=ppt/tags/tag177.xml><?xml version="1.0" encoding="utf-8"?>
<p:tagLst xmlns:p="http://schemas.openxmlformats.org/presentationml/2006/main">
  <p:tag name="KSO_WM_TEMPLATE_CATEGORY" val="diagram"/>
  <p:tag name="KSO_WM_TEMPLATE_INDEX" val="20208717"/>
  <p:tag name="KSO_WM_SLIDE_ID" val="diagram20208717_1"/>
  <p:tag name="KSO_WM_TEMPLATE_SUBCATEGORY" val="21"/>
  <p:tag name="KSO_WM_SLIDE_TYPE" val="text"/>
  <p:tag name="KSO_WM_SLIDE_SUBTYPE" val="pureTxt"/>
  <p:tag name="KSO_WM_SLIDE_ITEM_CNT" val="0"/>
  <p:tag name="KSO_WM_SLIDE_INDEX" val="1"/>
  <p:tag name="KSO_WM_SLIDE_SIZE" val="937*480"/>
  <p:tag name="KSO_WM_SLIDE_POSITION" val="22*0"/>
  <p:tag name="KSO_WM_TAG_VERSION" val="1.0"/>
  <p:tag name="KSO_WM_BEAUTIFY_FLAG" val="#wm#"/>
  <p:tag name="KSO_WM_SLIDE_LAYOUT" val="a_f"/>
  <p:tag name="KSO_WM_SLIDE_LAYOUT_CNT" val="1_1"/>
  <p:tag name="KSO_WM_TEMPLATE_MASTER_TYPE" val="0"/>
  <p:tag name="KSO_WM_TEMPLATE_COLOR_TYPE" val="1"/>
  <p:tag name="KSO_WM_SLIDE_BK_DARK_LIGHT" val="2"/>
  <p:tag name="KSO_WM_SLIDE_BACKGROUND_TYPE" val="general"/>
  <p:tag name="KSO_WM_SLIDE_CAN_ADD_NAVIGATION" val="1"/>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true,&quot;fill_id&quot;:&quot;cbc5ad0736cf4eccbc3375f750b410a4&quot;,&quot;fill_align&quot;:&quot;lm&quot;,&quot;chip_types&quot;:[&quot;header&quot;]},{&quot;text_align&quot;:&quot;lm&quot;,&quot;text_direction&quot;:&quot;horizontal&quot;,&quot;support_big_font&quot;:true,&quot;fill_id&quot;:&quot;001301a16bfe4fee952b84fd55dd512d&quot;,&quot;fill_align&quot;:&quot;cm&quot;,&quot;chip_types&quot;:[&quot;text&quot;]}],[{&quot;text_align&quot;:&quot;lm&quot;,&quot;text_direction&quot;:&quot;horizontal&quot;,&quot;support_big_font&quot;:false,&quot;fill_id&quot;:&quot;cbc5ad0736cf4eccbc3375f750b410a4&quot;,&quot;fill_align&quot;:&quot;lm&quot;,&quot;chip_types&quot;:[&quot;header&quot;]},{&quot;text_align&quot;:&quot;cm&quot;,&quot;text_direction&quot;:&quot;horizontal&quot;,&quot;support_features&quot;:[&quot;collage&quot;],&quot;support_big_font&quot;:false,&quot;fill_id&quot;:&quot;001301a16bfe4fee952b84fd55dd512d&quot;,&quot;fill_align&quot;:&quot;cm&quot;,&quot;chip_types&quot;:[&quot;diagram&quot;,&quot;pictext&quot;,&quot;picture&quot;,&quot;chart&quot;,&quot;table&quot;,&quot;video&quot;]}]]"/>
  <p:tag name="KSO_WM_CHIP_XID" val="5ef1707e5bb2a422ac9a2b54"/>
  <p:tag name="KSO_WM_CHIP_GROUPID" val="5ef1707e5bb2a422ac9a2b53"/>
  <p:tag name="KSO_WM_SLIDE_SUPPORT_FEATURE_TYPE" val="0"/>
  <p:tag name="KSO_WM_TEMPLATE_ASSEMBLE_XID" val="5f859c4c8e8cfd571b8bbea1"/>
  <p:tag name="KSO_WM_TEMPLATE_ASSEMBLE_GROUPID" val="5f859c4c8e8cfd571b8bbea1"/>
  <p:tag name="KSO_WM_SLIDE_LAYOUT_INFO" val="{&quot;backgroundInfo&quot;:[{&quot;bottom&quot;:0,&quot;bottomAbs&quot;:false,&quot;left&quot;:0,&quot;leftAbs&quot;:false,&quot;right&quot;:0,&quot;rightAbs&quot;:false,&quot;top&quot;:0,&quot;topAbs&quot;:false,&quot;type&quot;:&quot;general&quot;}],&quot;id&quot;:&quot;2020-10-13T20:23:41&quot;,&quot;maxSize&quot;:{&quot;size1&quot;:22.399999999999999},&quot;minSize&quot;:{&quot;size1&quot;:20},&quot;normalSize&quot;:{&quot;size1&quot;:22.399999999999999},&quot;subLayout&quot;:[{&quot;id&quot;:&quot;2020-10-13T20:23:41&quot;,&quot;margin&quot;:{&quot;bottom&quot;:0.026000002399086952,&quot;left&quot;:1.2697499990463257,&quot;right&quot;:6.0322504043579102,&quot;top&quot;:1.6929999589920044},&quot;type&quot;:0},{&quot;id&quot;:&quot;2020-10-13T20:23:41&quot;,&quot;margin&quot;:{&quot;bottom&quot;:2.9630000591278076,&quot;left&quot;:2.5402500629425049,&quot;right&quot;:2.5394999980926514,&quot;top&quot;:2.0899999141693115},&quot;type&quot;:0}],&quot;type&quot;:0}"/>
  <p:tag name="KSO_WM_CHIP_DECFILLPROP" val="[]"/>
</p:tagLst>
</file>

<file path=ppt/tags/tag17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15"/>
  <p:tag name="KSO_WM_UNIT_TEXT_FILL_FORE_SCHEMECOLOR_INDEX" val="13"/>
  <p:tag name="KSO_WM_UNIT_TEXT_FILL_TYPE" val="1"/>
</p:tagLst>
</file>

<file path=ppt/tags/tag17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12*i*3"/>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15"/>
  <p:tag name="KSO_WM_UNIT_TEXT_FILL_FORE_SCHEMECOLOR_INDEX" val="13"/>
  <p:tag name="KSO_WM_UNIT_TEXT_FILL_TYPE" val="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KSO_WM_UNIT_COLOR_SCHEME_SHAPE_ID" val="16"/>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1"/>
  <p:tag name="KSO_WM_UNIT_ID" val="diagram20194755_1*i*1"/>
  <p:tag name="KSO_WM_TEMPLATE_CATEGORY" val="diagram"/>
  <p:tag name="KSO_WM_TEMPLATE_INDEX" val="20194755"/>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81.xml><?xml version="1.0" encoding="utf-8"?>
<p:tagLst xmlns:p="http://schemas.openxmlformats.org/presentationml/2006/main">
  <p:tag name="KSO_WM_UNIT_COLOR_SCHEME_SHAPE_ID" val="17"/>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2"/>
  <p:tag name="KSO_WM_UNIT_ID" val="diagram20194755_1*i*2"/>
  <p:tag name="KSO_WM_TEMPLATE_CATEGORY" val="diagram"/>
  <p:tag name="KSO_WM_TEMPLATE_INDEX" val="20194755"/>
  <p:tag name="KSO_WM_UNIT_LAYERLEVEL" val="1"/>
  <p:tag name="KSO_WM_TAG_VERSION" val="1.0"/>
  <p:tag name="KSO_WM_BEAUTIFY_FLAG" val="#wm#"/>
  <p:tag name="KSO_WM_UNIT_FILL_FORE_SCHEMECOLOR_INDEX_BRIGHTNESS" val="0"/>
  <p:tag name="KSO_WM_UNIT_FILL_FORE_SCHEMECOLOR_INDEX" val="14"/>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4"/>
  <p:tag name="KSO_WM_UNIT_TEXT_FILL_TYPE" val="1"/>
</p:tagLst>
</file>

<file path=ppt/tags/tag182.xml><?xml version="1.0" encoding="utf-8"?>
<p:tagLst xmlns:p="http://schemas.openxmlformats.org/presentationml/2006/main">
  <p:tag name="KSO_WM_UNIT_COLOR_SCHEME_SHAPE_ID" val="35"/>
  <p:tag name="KSO_WM_UNIT_COLOR_SCHEME_PARENT_PAGE" val="0_1"/>
  <p:tag name="KSO_WM_UNIT_DECOLORIZATION" val="1"/>
  <p:tag name="KSO_WM_UNIT_HIGHLIGHT" val="0"/>
  <p:tag name="KSO_WM_UNIT_COMPATIBLE" val="0"/>
  <p:tag name="KSO_WM_UNIT_DIAGRAM_ISNUMVISUAL" val="0"/>
  <p:tag name="KSO_WM_UNIT_DIAGRAM_ISREFERUNIT" val="0"/>
  <p:tag name="KSO_WM_UNIT_TYPE" val="i"/>
  <p:tag name="KSO_WM_UNIT_INDEX" val="5"/>
  <p:tag name="KSO_WM_UNIT_ID" val="diagram20194755_1*i*5"/>
  <p:tag name="KSO_WM_TEMPLATE_CATEGORY" val="diagram"/>
  <p:tag name="KSO_WM_TEMPLATE_INDEX" val="20194755"/>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83.xml><?xml version="1.0" encoding="utf-8"?>
<p:tagLst xmlns:p="http://schemas.openxmlformats.org/presentationml/2006/main">
  <p:tag name="KSO_WM_UNIT_COLOR_SCHEME_SHAPE_ID" val="14"/>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6"/>
  <p:tag name="KSO_WM_UNIT_ID" val="diagram20194755_1*i*6"/>
  <p:tag name="KSO_WM_TEMPLATE_CATEGORY" val="diagram"/>
  <p:tag name="KSO_WM_TEMPLATE_INDEX" val="20194755"/>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84.xml><?xml version="1.0" encoding="utf-8"?>
<p:tagLst xmlns:p="http://schemas.openxmlformats.org/presentationml/2006/main">
  <p:tag name="KSO_WM_UNIT_COLOR_SCHEME_SHAPE_ID" val="15"/>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4"/>
  <p:tag name="KSO_WM_UNIT_ID" val="diagram20194755_1*i*4"/>
  <p:tag name="KSO_WM_TEMPLATE_CATEGORY" val="diagram"/>
  <p:tag name="KSO_WM_TEMPLATE_INDEX" val="20194755"/>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85.xml><?xml version="1.0" encoding="utf-8"?>
<p:tagLst xmlns:p="http://schemas.openxmlformats.org/presentationml/2006/main">
  <p:tag name="KSO_WM_UNIT_COLOR_SCHEME_SHAPE_ID" val="12"/>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3"/>
  <p:tag name="KSO_WM_UNIT_ID" val="diagram20194755_1*i*3"/>
  <p:tag name="KSO_WM_TEMPLATE_CATEGORY" val="diagram"/>
  <p:tag name="KSO_WM_TEMPLATE_INDEX" val="20194755"/>
  <p:tag name="KSO_WM_UNIT_LAYERLEVEL" val="1"/>
  <p:tag name="KSO_WM_TAG_VERSION" val="1.0"/>
  <p:tag name="KSO_WM_BEAUTIFY_FLAG" val="#wm#"/>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86.xml><?xml version="1.0" encoding="utf-8"?>
<p:tagLst xmlns:p="http://schemas.openxmlformats.org/presentationml/2006/main">
  <p:tag name="KSO_WM_UNIT_COLOR_SCHEME_SHAPE_ID" val="13"/>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7"/>
  <p:tag name="KSO_WM_UNIT_ID" val="diagram20194755_1*i*7"/>
  <p:tag name="KSO_WM_TEMPLATE_CATEGORY" val="diagram"/>
  <p:tag name="KSO_WM_TEMPLATE_INDEX" val="20194755"/>
  <p:tag name="KSO_WM_UNIT_LAYERLEVEL" val="1"/>
  <p:tag name="KSO_WM_TAG_VERSION" val="1.0"/>
  <p:tag name="KSO_WM_BEAUTIFY_FLAG" val="#wm#"/>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87.xml><?xml version="1.0" encoding="utf-8"?>
<p:tagLst xmlns:p="http://schemas.openxmlformats.org/presentationml/2006/main">
  <p:tag name="KSO_WM_UNIT_TEXT_PART_ID_V2" val="d-4-2"/>
  <p:tag name="KSO_WM_UNIT_COLOR_SCHEME_SHAPE_ID" val="2"/>
  <p:tag name="KSO_WM_UNIT_COLOR_SCHEME_PARENT_PAGE" val="0_1"/>
  <p:tag name="KSO_WM_UNIT_SUBTYPE" val="a"/>
  <p:tag name="KSO_WM_UNIT_PRESET_TEXT" val="单击此处添加小标题：&#13;点击此处添加正文，文字是您思想的提炼，为了最终演示发布的良好效果，请尽量言简意赅的阐述观点；根据需要可酌情增减文字，以便观者可以准确理解您所传达的信息。您的正文已经简明扼要，字字珠玑，但信息却千丝万缕、错综复杂，需要用更多的文字来表述；但请您尽可能提炼思想的精髓，恰如其分的表达观点，往往可以事半功倍。&#13;我们为您  标注了最  适合的位  置您输入  的文字到  这里时就  是最佳视&#13;为了能让  您有更直  观的字数  感受并进  一步方便    &#13;单击此处添加小标题：&#13;点击此处添加正文，文字是您思想的提炼，为了最终演示发布的良好效果，请尽量言简意赅。"/>
  <p:tag name="KSO_WM_UNIT_NOCLEAR" val="1"/>
  <p:tag name="KSO_WM_UNIT_VALUE" val="468"/>
  <p:tag name="KSO_WM_UNIT_HIGHLIGHT" val="0"/>
  <p:tag name="KSO_WM_UNIT_COMPATIBLE" val="0"/>
  <p:tag name="KSO_WM_UNIT_DIAGRAM_ISNUMVISUAL" val="0"/>
  <p:tag name="KSO_WM_UNIT_DIAGRAM_ISREFERUNIT" val="0"/>
  <p:tag name="KSO_WM_UNIT_TYPE" val="f"/>
  <p:tag name="KSO_WM_UNIT_INDEX" val="1"/>
  <p:tag name="KSO_WM_UNIT_ID" val="diagram20194755_1*f*1"/>
  <p:tag name="KSO_WM_TEMPLATE_CATEGORY" val="diagram"/>
  <p:tag name="KSO_WM_TEMPLATE_INDEX" val="20194755"/>
  <p:tag name="KSO_WM_UNIT_LAYERLEVEL" val="1"/>
  <p:tag name="KSO_WM_TAG_VERSION" val="1.0"/>
  <p:tag name="KSO_WM_BEAUTIFY_FLAG" val="#wm#"/>
  <p:tag name="KSO_WM_UNIT_TEXT_FILL_FORE_SCHEMECOLOR_INDEX_BRIGHTNESS" val="0.25"/>
  <p:tag name="KSO_WM_UNIT_TEXT_FILL_FORE_SCHEMECOLOR_INDEX" val="13"/>
  <p:tag name="KSO_WM_UNIT_TEXT_FILL_TYPE" val="1"/>
</p:tagLst>
</file>

<file path=ppt/tags/tag188.xml><?xml version="1.0" encoding="utf-8"?>
<p:tagLst xmlns:p="http://schemas.openxmlformats.org/presentationml/2006/main">
  <p:tag name="KSO_WM_UNIT_TEXT_PART_ID_V2" val="a-3-2"/>
  <p:tag name="KSO_WM_UNIT_COLOR_SCHEME_SHAPE_ID" val="3"/>
  <p:tag name="KSO_WM_UNIT_COLOR_SCHEME_PARENT_PAGE" val="0_1"/>
  <p:tag name="KSO_WM_UNIT_ISCONTENTSTITLE" val="0"/>
  <p:tag name="KSO_WM_UNIT_ISNUMDGMTITLE" val="0"/>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194755_1*a*1"/>
  <p:tag name="KSO_WM_TEMPLATE_CATEGORY" val="diagram"/>
  <p:tag name="KSO_WM_TEMPLATE_INDEX" val="20194755"/>
  <p:tag name="KSO_WM_UNIT_LAYERLEVEL" val="1"/>
  <p:tag name="KSO_WM_TAG_VERSION" val="1.0"/>
  <p:tag name="KSO_WM_BEAUTIFY_FLAG" val="#wm#"/>
  <p:tag name="KSO_WM_UNIT_PRESET_TEXT" val="单击此处添加标题"/>
</p:tagLst>
</file>

<file path=ppt/tags/tag189.xml><?xml version="1.0" encoding="utf-8"?>
<p:tagLst xmlns:p="http://schemas.openxmlformats.org/presentationml/2006/main">
  <p:tag name="KSO_WM_TEMPLATE_CATEGORY" val="diagram"/>
  <p:tag name="KSO_WM_TEMPLATE_INDEX" val="20194755"/>
  <p:tag name="KSO_WM_SLIDE_COLORSCHEME_VERSION" val="3.2"/>
  <p:tag name="KSO_WM_SLIDE_ID" val="diagram20194755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919*458"/>
  <p:tag name="KSO_WM_SLIDE_POSITION" val="26*50"/>
  <p:tag name="KSO_WM_TAG_VERSION" val="1.0"/>
  <p:tag name="KSO_WM_BEAUTIFY_FLAG" val="#wm#"/>
  <p:tag name="KSO_WM_SLIDE_LAYOUT" val="a_f"/>
  <p:tag name="KSO_WM_SLIDE_LAYOUT_CNT" val="1_1"/>
  <p:tag name="KSO_WM_SLIDE_BK_DARK_LIGHT" val="2"/>
  <p:tag name="KSO_WM_SLIDE_BACKGROUND_TYPE" val="general"/>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15"/>
  <p:tag name="KSO_WM_UNIT_TEXT_FILL_FORE_SCHEMECOLOR_INDEX" val="13"/>
  <p:tag name="KSO_WM_UNIT_TEXT_FILL_TYPE" val="1"/>
</p:tagLst>
</file>

<file path=ppt/tags/tag19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12*i*3"/>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15"/>
  <p:tag name="KSO_WM_UNIT_TEXT_FILL_FORE_SCHEMECOLOR_INDEX" val="13"/>
  <p:tag name="KSO_WM_UNIT_TEXT_FILL_TYPE" val="1"/>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2713_1*i*1"/>
  <p:tag name="KSO_WM_TEMPLATE_CATEGORY" val="diagram"/>
  <p:tag name="KSO_WM_TEMPLATE_INDEX" val="20212713"/>
  <p:tag name="KSO_WM_UNIT_LAYERLEVEL" val="1"/>
  <p:tag name="KSO_WM_TAG_VERSION" val="1.0"/>
  <p:tag name="KSO_WM_BEAUTIFY_FLAG" val="#wm#"/>
  <p:tag name="KSO_WM_UNIT_BLOCK" val="0"/>
  <p:tag name="KSO_WM_UNIT_SM_LIMIT_TYPE" val="2"/>
  <p:tag name="KSO_WM_UNIT_DEC_AREA_ID" val="b96cc42be125419fbc2e054203f60fe9"/>
  <p:tag name="KSO_WM_UNIT_DECORATE_INFO" val="{&quot;DecorateInfoH&quot;:{&quot;IsAbs&quot;:false},&quot;DecorateInfoW&quot;:{&quot;IsAbs&quot;:false},&quot;DecorateInfoX&quot;:{&quot;IsAbs&quot;:true,&quot;Pos&quot;:1},&quot;DecorateInfoY&quot;:{&quot;IsAbs&quot;:true,&quot;Pos&quot;:1},&quot;ReferentInfo&quot;:{&quot;Id&quot;:&quot;25c725a0ec964501912b09ab2fe7c037&quot;,&quot;X&quot;:{&quot;Pos&quot;:1},&quot;Y&quot;:{&quot;Pos&quot;:1}},&quot;whChangeMode&quot;:1}"/>
  <p:tag name="KSO_WM_CHIP_GROUPID" val="5f708c7a747e3ea6e292a7fb"/>
  <p:tag name="KSO_WM_CHIP_XID" val="5f708c7a747e3ea6e292a7fc"/>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VALUE" val="816"/>
  <p:tag name="KSO_WM_TEMPLATE_ASSEMBLE_XID" val="5f732fb20ff15d9a40f82b1d"/>
  <p:tag name="KSO_WM_TEMPLATE_ASSEMBLE_GROUPID" val="5f732fb20ff15d9a40f82b1d"/>
</p:tagLst>
</file>

<file path=ppt/tags/tag193.xml><?xml version="1.0" encoding="utf-8"?>
<p:tagLst xmlns:p="http://schemas.openxmlformats.org/presentationml/2006/main">
  <p:tag name="KSO_WM_UNIT_ISCONTENTSTITLE" val="0"/>
  <p:tag name="KSO_WM_UNIT_ISNUMDGMTITLE" val="0"/>
  <p:tag name="KSO_WM_UNIT_NOCLEAR" val="0"/>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diagram20212713_1*a*1"/>
  <p:tag name="KSO_WM_TEMPLATE_CATEGORY" val="diagram"/>
  <p:tag name="KSO_WM_TEMPLATE_INDEX" val="20212713"/>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c173f8bb2ebb42eb93105e37a424fe9d"/>
  <p:tag name="KSO_WM_UNIT_DECORATE_INFO" val="{&quot;ReferentInfo&quot;:{&quot;Id&quot;:&quot;slide&quot;,&quot;X&quot;:{&quot;Pos&quot;:0},&quot;Y&quot;:{&quot;Pos&quot;:0}},&quot;DecorateInfoX&quot;:{&quot;Pos&quot;:0,&quot;IsAbs&quot;:false},&quot;DecorateInfoY&quot;:{&quot;Pos&quot;:0,&quot;IsAbs&quot;:false},&quot;DecorateInfoW&quot;:{&quot;IsAbs&quot;:true},&quot;DecorateInfoH&quot;:{&quot;IsAbs&quot;:true},&quot;whChangeMode&quot;:0}"/>
  <p:tag name="KSO_WM_UNIT_SM_LIMIT_TYPE" val="0"/>
  <p:tag name="KSO_WM_CHIP_FILLAREA_FILL_RULE" val="{&quot;fill_align&quot;:&quot;lt&quot;,&quot;fill_mode&quot;:&quot;full&quot;,&quot;sacle_strategy&quot;:&quot;smart&quot;}"/>
  <p:tag name="KSO_WM_ASSEMBLE_CHIP_INDEX" val="814e161168a44f7982799adf7326935a"/>
  <p:tag name="KSO_WM_UNIT_TEXT_FILL_FORE_SCHEMECOLOR_INDEX_BRIGHTNESS" val="0"/>
  <p:tag name="KSO_WM_UNIT_TEXT_FILL_FORE_SCHEMECOLOR_INDEX" val="13"/>
  <p:tag name="KSO_WM_UNIT_TEXT_FILL_TYPE" val="1"/>
  <p:tag name="KSO_WM_TEMPLATE_ASSEMBLE_XID" val="5f732fb20ff15d9a40f82b1d"/>
  <p:tag name="KSO_WM_TEMPLATE_ASSEMBLE_GROUPID" val="5f732fb20ff15d9a40f82b1d"/>
</p:tagLst>
</file>

<file path=ppt/tags/tag194.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2713_1*f*1"/>
  <p:tag name="KSO_WM_TEMPLATE_CATEGORY" val="diagram"/>
  <p:tag name="KSO_WM_TEMPLATE_INDEX" val="20212713"/>
  <p:tag name="KSO_WM_UNIT_LAYERLEVEL" val="1"/>
  <p:tag name="KSO_WM_TAG_VERSION" val="1.0"/>
  <p:tag name="KSO_WM_BEAUTIFY_FLAG" val="#wm#"/>
  <p:tag name="KSO_WM_UNIT_DEFAULT_FONT" val="14;20;2"/>
  <p:tag name="KSO_WM_UNIT_BLOCK" val="0"/>
  <p:tag name="KSO_WM_UNIT_VALUE" val="440"/>
  <p:tag name="KSO_WM_UNIT_SHOW_EDIT_AREA_INDICATION" val="1"/>
  <p:tag name="KSO_WM_CHIP_GROUPID" val="5e6b05596848fb12bee65ac8"/>
  <p:tag name="KSO_WM_CHIP_XID" val="5e6b05596848fb12bee65aca"/>
  <p:tag name="KSO_WM_UNIT_DEC_AREA_ID" val="25c725a0ec964501912b09ab2fe7c037"/>
  <p:tag name="KSO_WM_UNIT_DECORATE_INFO" val="{&quot;ReferentInfo&quot;:{&quot;Id&quot;:&quot;slide&quot;,&quot;X&quot;:{&quot;Pos&quot;:0},&quot;Y&quot;:{&quot;Pos&quot;:0}},&quot;DecorateInfoX&quot;:{&quot;Pos&quot;:0,&quot;IsAbs&quot;:false},&quot;DecorateInfoY&quot;:{&quot;Pos&quot;:0,&quot;IsAbs&quot;:false},&quot;DecorateInfoW&quot;:{&quot;IsAbs&quot;:true},&quot;DecorateInfoH&quot;:{&quot;IsAbs&quot;:true},&quot;whChangeMode&quot;:0}"/>
  <p:tag name="KSO_WM_UNIT_SM_LIMIT_TYPE" val="0"/>
  <p:tag name="KSO_WM_CHIP_FILLAREA_FILL_RULE" val="{&quot;fill_align&quot;:&quot;cm&quot;,&quot;fill_mode&quot;:&quot;full&quot;,&quot;sacle_strategy&quot;:&quot;smart&quot;}"/>
  <p:tag name="KSO_WM_ASSEMBLE_CHIP_INDEX" val="f3aba966db5b4003b22db0a02ea10a2e"/>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5f732fb20ff15d9a40f82b1d"/>
  <p:tag name="KSO_WM_TEMPLATE_ASSEMBLE_GROUPID" val="5f732fb20ff15d9a40f82b1d"/>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2713_1*i*2"/>
  <p:tag name="KSO_WM_TEMPLATE_CATEGORY" val="diagram"/>
  <p:tag name="KSO_WM_TEMPLATE_INDEX" val="20212713"/>
  <p:tag name="KSO_WM_UNIT_LAYERLEVEL" val="1"/>
  <p:tag name="KSO_WM_TAG_VERSION" val="1.0"/>
  <p:tag name="KSO_WM_BEAUTIFY_FLAG" val="#wm#"/>
  <p:tag name="KSO_WM_UNIT_BLOCK" val="0"/>
  <p:tag name="KSO_WM_UNIT_SM_LIMIT_TYPE" val="0"/>
  <p:tag name="KSO_WM_UNIT_DEC_AREA_ID" val="ab9e3ede4f02433781ee8c4bc865c252"/>
  <p:tag name="KSO_WM_UNIT_DECORATE_INFO" val="{&quot;ReferentInfo&quot;:{&quot;Id&quot;:&quot;slide&quot;,&quot;X&quot;:{&quot;Pos&quot;:0},&quot;Y&quot;:{&quot;Pos&quot;:0}},&quot;DecorateInfoX&quot;:{&quot;Pos&quot;:0,&quot;IsAbs&quot;:false},&quot;DecorateInfoY&quot;:{&quot;Pos&quot;:0,&quot;IsAbs&quot;:false},&quot;DecorateInfoW&quot;:{&quot;IsAbs&quot;:true},&quot;DecorateInfoH&quot;:{&quot;IsAbs&quot;:true},&quot;whChangeMode&quot;:0}"/>
  <p:tag name="KSO_WM_CHIP_GROUPID" val="5f708c7a747e3ea6e292a7fb"/>
  <p:tag name="KSO_WM_CHIP_XID" val="5f708c7a747e3ea6e292a7fc"/>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5f732fb20ff15d9a40f82b1d"/>
  <p:tag name="KSO_WM_TEMPLATE_ASSEMBLE_GROUPID" val="5f732fb20ff15d9a40f82b1d"/>
</p:tagLst>
</file>

<file path=ppt/tags/tag196.xml><?xml version="1.0" encoding="utf-8"?>
<p:tagLst xmlns:p="http://schemas.openxmlformats.org/presentationml/2006/main">
  <p:tag name="KSO_WM_TEMPLATE_CATEGORY" val="diagram"/>
  <p:tag name="KSO_WM_TEMPLATE_INDEX" val="20212713"/>
  <p:tag name="KSO_WM_BEAUTIFY_FLAG" val="#wm#"/>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708c7a747e3ea6e292a7fc"/>
  <p:tag name="KSO_WM_CHIP_FILLPROP" val="[[{&quot;text_align&quot;:&quot;lt&quot;,&quot;text_direction&quot;:&quot;horizontal&quot;,&quot;support_big_font&quot;:false,&quot;fill_id&quot;:&quot;577fb6fb92184a2fb8c769fd05bb9d24&quot;,&quot;fill_align&quot;:&quot;lt&quot;,&quot;chip_types&quot;:[&quot;header&quot;]},{&quot;text_align&quot;:&quot;lm&quot;,&quot;text_direction&quot;:&quot;horizontal&quot;,&quot;support_features&quot;:[&quot;collage&quot;,&quot;carousel&quot;],&quot;support_big_font&quot;:false,&quot;fill_id&quot;:&quot;ca3f0f9c0eb4416e9bcff006547ecf8f&quot;,&quot;fill_align&quot;:&quot;cm&quot;,&quot;chip_types&quot;:[&quot;diagram&quot;,&quot;text&quot;,&quot;picture&quot;,&quot;chart&quot;,&quot;table&quot;,&quot;video&quot;]}]]"/>
  <p:tag name="KSO_WM_SLIDE_ID" val="diagram20212713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864*444"/>
  <p:tag name="KSO_WM_SLIDE_POSITION" val="47*48"/>
  <p:tag name="KSO_WM_TAG_VERSION" val="1.0"/>
  <p:tag name="KSO_WM_SLIDE_LAYOUT" val="a_f"/>
  <p:tag name="KSO_WM_SLIDE_LAYOUT_CNT" val="1_1"/>
  <p:tag name="KSO_WM_CHIP_GROUPID" val="5f708c7a747e3ea6e292a7fb"/>
  <p:tag name="KSO_WM_SLIDE_BK_DARK_LIGHT" val="2"/>
  <p:tag name="KSO_WM_SLIDE_BACKGROUND_TYPE" val="general"/>
  <p:tag name="KSO_WM_SLIDE_SUPPORT_FEATURE_TYPE" val="0"/>
  <p:tag name="KSO_WM_TEMPLATE_ASSEMBLE_XID" val="5f732fb20ff15d9a40f82b1d"/>
  <p:tag name="KSO_WM_TEMPLATE_ASSEMBLE_GROUPID" val="5f732fb20ff15d9a40f82b1d"/>
  <p:tag name="KSO_WM_CHIP_DECFILLPROP" val="[]"/>
  <p:tag name="KSO_WM_SLIDE_LAYOUT_INFO" val="{&quot;backgroundInfo&quot;:[{&quot;bottom&quot;:0,&quot;bottomAbs&quot;:false,&quot;left&quot;:0,&quot;leftAbs&quot;:false,&quot;right&quot;:0,&quot;rightAbs&quot;:false,&quot;top&quot;:0,&quot;topAbs&quot;:false,&quot;type&quot;:&quot;general&quot;}],&quot;id&quot;:&quot;2020-09-29T21:00:35&quot;,&quot;maxSize&quot;:{&quot;size1&quot;:26.699999999999999},&quot;minSize&quot;:{&quot;size1&quot;:17.899999999999999},&quot;normalSize&quot;:{&quot;size1&quot;:23.233333333333334},&quot;subLayout&quot;:[{&quot;id&quot;:&quot;2020-09-29T21:00:35&quot;,&quot;margin&quot;:{&quot;bottom&quot;:0.026000002399086952,&quot;left&quot;:2.2222499847412109,&quot;right&quot;:1.9049999713897705,&quot;top&quot;:1.6929999589920044},&quot;type&quot;:0},{&quot;id&quot;:&quot;2020-09-29T21:00:35&quot;,&quot;margin&quot;:{&quot;bottom&quot;:2.5399999618530273,&quot;left&quot;:1.9049999713897705,&quot;right&quot;:1.9049999713897705,&quot;top&quot;:1.6670000553131104},&quot;type&quot;:0}],&quot;type&quot;:0}"/>
</p:tagLst>
</file>

<file path=ppt/tags/tag19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15"/>
  <p:tag name="KSO_WM_UNIT_TEXT_FILL_FORE_SCHEMECOLOR_INDEX" val="13"/>
  <p:tag name="KSO_WM_UNIT_TEXT_FILL_TYPE" val="1"/>
</p:tagLst>
</file>

<file path=ppt/tags/tag19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12*i*3"/>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15"/>
  <p:tag name="KSO_WM_UNIT_TEXT_FILL_FORE_SCHEMECOLOR_INDEX" val="13"/>
  <p:tag name="KSO_WM_UNIT_TEXT_FILL_TYPE" val="1"/>
</p:tagLst>
</file>

<file path=ppt/tags/tag199.xml><?xml version="1.0" encoding="utf-8"?>
<p:tagLst xmlns:p="http://schemas.openxmlformats.org/presentationml/2006/main">
  <p:tag name="KSO_WM_UNIT_BLOCK" val="0"/>
  <p:tag name="KSO_WM_UNIT_SM_LIMIT_TYPE" val="1"/>
  <p:tag name="KSO_WM_UNIT_DEC_AREA_ID" val="97f9ecc0672748c6a4c8250db3ac7837"/>
  <p:tag name="KSO_WM_UNIT_HIGHLIGHT" val="0"/>
  <p:tag name="KSO_WM_UNIT_COMPATIBLE" val="0"/>
  <p:tag name="KSO_WM_UNIT_DIAGRAM_ISNUMVISUAL" val="0"/>
  <p:tag name="KSO_WM_UNIT_DIAGRAM_ISREFERUNIT" val="0"/>
  <p:tag name="KSO_WM_UNIT_TYPE" val="i"/>
  <p:tag name="KSO_WM_UNIT_INDEX" val="1"/>
  <p:tag name="KSO_WM_UNIT_ID" val="diagram20212456_1*i*1"/>
  <p:tag name="KSO_WM_TEMPLATE_CATEGORY" val="diagram"/>
  <p:tag name="KSO_WM_TEMPLATE_INDEX" val="20212456"/>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true},&quot;DecorateInfoH&quot;:{&quot;IsAbs&quot;:true},&quot;whChangeMode&quot;:0}"/>
  <p:tag name="KSO_WM_CHIP_GROUPID" val="5f2230a6c4814ce96fb13bbd"/>
  <p:tag name="KSO_WM_CHIP_XID" val="5f2230a6c4814ce96fb13bbe"/>
  <p:tag name="KSO_WM_UNIT_FILL_FORE_SCHEMECOLOR_INDEX_BRIGHTNESS" val="0.8"/>
  <p:tag name="KSO_WM_UNIT_FILL_FORE_SCHEMECOLOR_INDEX" val="5"/>
  <p:tag name="KSO_WM_UNIT_FILL_BACK_SCHEMECOLOR_INDEX_BRIGHTNESS" val="0"/>
  <p:tag name="KSO_WM_UNIT_FILL_BACK_SCHEMECOLOR_INDEX" val="16"/>
  <p:tag name="KSO_WM_UNIT_FILL_TYPE" val="2"/>
  <p:tag name="KSO_WM_UNIT_TEXT_FILL_FORE_SCHEMECOLOR_INDEX_BRIGHTNESS" val="0"/>
  <p:tag name="KSO_WM_UNIT_TEXT_FILL_FORE_SCHEMECOLOR_INDEX" val="2"/>
  <p:tag name="KSO_WM_UNIT_TEXT_FILL_TYPE" val="1"/>
  <p:tag name="KSO_WM_UNIT_VALUE" val="1325"/>
  <p:tag name="KSO_WM_TEMPLATE_ASSEMBLE_XID" val="5f90ecb9e01a7e847d6cf0ab"/>
  <p:tag name="KSO_WM_TEMPLATE_ASSEMBLE_GROUPID" val="5f90ecb9e01a7e847d6cf0ab"/>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KSO_WM_UNIT_BLOCK" val="0"/>
  <p:tag name="KSO_WM_UNIT_SM_LIMIT_TYPE" val="1"/>
  <p:tag name="KSO_WM_UNIT_DEC_AREA_ID" val="41a7af44fd974ad9b00b4d7fa7fa9711"/>
  <p:tag name="KSO_WM_UNIT_HIGHLIGHT" val="0"/>
  <p:tag name="KSO_WM_UNIT_COMPATIBLE" val="0"/>
  <p:tag name="KSO_WM_UNIT_DIAGRAM_ISNUMVISUAL" val="0"/>
  <p:tag name="KSO_WM_UNIT_DIAGRAM_ISREFERUNIT" val="0"/>
  <p:tag name="KSO_WM_UNIT_TYPE" val="i"/>
  <p:tag name="KSO_WM_UNIT_INDEX" val="2"/>
  <p:tag name="KSO_WM_UNIT_ID" val="diagram20212456_1*i*2"/>
  <p:tag name="KSO_WM_TEMPLATE_CATEGORY" val="diagram"/>
  <p:tag name="KSO_WM_TEMPLATE_INDEX" val="20212456"/>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true},&quot;DecorateInfoH&quot;:{&quot;IsAbs&quot;:true},&quot;whChangeMode&quot;:0}"/>
  <p:tag name="KSO_WM_CHIP_GROUPID" val="5f2230a6c4814ce96fb13bbd"/>
  <p:tag name="KSO_WM_CHIP_XID" val="5f2230a6c4814ce96fb13bbe"/>
  <p:tag name="KSO_WM_TEMPLATE_ASSEMBLE_XID" val="5f90ecb9e01a7e847d6cf0ab"/>
  <p:tag name="KSO_WM_TEMPLATE_ASSEMBLE_GROUPID" val="5f90ecb9e01a7e847d6cf0ab"/>
</p:tagLst>
</file>

<file path=ppt/tags/tag201.xml><?xml version="1.0" encoding="utf-8"?>
<p:tagLst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diagram20212456_1*a*1"/>
  <p:tag name="KSO_WM_TEMPLATE_CATEGORY" val="diagram"/>
  <p:tag name="KSO_WM_TEMPLATE_INDEX" val="20212456"/>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d545776c63324828bf7d80685419caa3"/>
  <p:tag name="KSO_WM_UNIT_DECORATE_INFO" val=""/>
  <p:tag name="KSO_WM_UNIT_SM_LIMIT_TYPE" val=""/>
  <p:tag name="KSO_WM_CHIP_FILLAREA_FILL_RULE" val="{&quot;fill_align&quot;:&quot;cm&quot;,&quot;fill_mode&quot;:&quot;full&quot;,&quot;sacle_strategy&quot;:&quot;smart&quot;}"/>
  <p:tag name="KSO_WM_ASSEMBLE_CHIP_INDEX" val="816ba3088e36477a92721f5000707a3f"/>
  <p:tag name="KSO_WM_UNIT_TEXT_FILL_FORE_SCHEMECOLOR_INDEX_BRIGHTNESS" val="0"/>
  <p:tag name="KSO_WM_UNIT_TEXT_FILL_FORE_SCHEMECOLOR_INDEX" val="13"/>
  <p:tag name="KSO_WM_UNIT_TEXT_FILL_TYPE" val="1"/>
  <p:tag name="KSO_WM_TEMPLATE_ASSEMBLE_XID" val="5f90ecb9e01a7e847d6cf0ab"/>
  <p:tag name="KSO_WM_TEMPLATE_ASSEMBLE_GROUPID" val="5f90ecb9e01a7e847d6cf0ab"/>
</p:tagLst>
</file>

<file path=ppt/tags/tag202.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2456_1*f*1"/>
  <p:tag name="KSO_WM_TEMPLATE_CATEGORY" val="diagram"/>
  <p:tag name="KSO_WM_TEMPLATE_INDEX" val="20212456"/>
  <p:tag name="KSO_WM_UNIT_LAYERLEVEL" val="1"/>
  <p:tag name="KSO_WM_TAG_VERSION" val="1.0"/>
  <p:tag name="KSO_WM_BEAUTIFY_FLAG" val="#wm#"/>
  <p:tag name="KSO_WM_UNIT_DEFAULT_FONT" val="14;20;2"/>
  <p:tag name="KSO_WM_UNIT_BLOCK" val="0"/>
  <p:tag name="KSO_WM_UNIT_VALUE" val="100"/>
  <p:tag name="KSO_WM_UNIT_SHOW_EDIT_AREA_INDICATION" val="1"/>
  <p:tag name="KSO_WM_CHIP_GROUPID" val="5e6b05596848fb12bee65ac8"/>
  <p:tag name="KSO_WM_CHIP_XID" val="5e6b05596848fb12bee65aca"/>
  <p:tag name="KSO_WM_UNIT_DEC_AREA_ID" val="da1864dbf14e49c681edb211a1ba5eea"/>
  <p:tag name="KSO_WM_UNIT_DECORATE_INFO" val=""/>
  <p:tag name="KSO_WM_UNIT_SM_LIMIT_TYPE" val=""/>
  <p:tag name="KSO_WM_CHIP_FILLAREA_FILL_RULE" val="{&quot;fill_align&quot;:&quot;cm&quot;,&quot;fill_mode&quot;:&quot;full&quot;,&quot;sacle_strategy&quot;:&quot;smart&quot;}"/>
  <p:tag name="KSO_WM_ASSEMBLE_CHIP_INDEX" val="0cefaae8188d44209c414340c47c803a"/>
  <p:tag name="KSO_WM_UNIT_SUPPORT_UNIT_TYPE" val="[&quot;d&quot;]"/>
  <p:tag name="KSO_WM_UNIT_TEXT_FILL_FORE_SCHEMECOLOR_INDEX_BRIGHTNESS" val="0.25"/>
  <p:tag name="KSO_WM_UNIT_TEXT_FILL_FORE_SCHEMECOLOR_INDEX" val="13"/>
  <p:tag name="KSO_WM_UNIT_TEXT_FILL_TYPE" val="1"/>
  <p:tag name="KSO_WM_TEMPLATE_ASSEMBLE_XID" val="5f90ecb9e01a7e847d6cf0ab"/>
  <p:tag name="KSO_WM_TEMPLATE_ASSEMBLE_GROUPID" val="5f90ecb9e01a7e847d6cf0ab"/>
</p:tagLst>
</file>

<file path=ppt/tags/tag203.xml><?xml version="1.0" encoding="utf-8"?>
<p:tagLst xmlns:p="http://schemas.openxmlformats.org/presentationml/2006/main">
  <p:tag name="KSO_WM_TEMPLATE_CATEGORY" val="diagram"/>
  <p:tag name="KSO_WM_TEMPLATE_INDEX" val="20212456"/>
  <p:tag name="KSO_WM_BEAUTIFY_FLAG" val="#wm#"/>
  <p:tag name="KSO_WM_SLIDE_RATIO" val="1.777778"/>
  <p:tag name="KSO_WM_SLIDE_ID" val="diagram20212456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60*540"/>
  <p:tag name="KSO_WM_SLIDE_POSITION" val="0*0"/>
  <p:tag name="KSO_WM_TAG_VERSION" val="1.0"/>
  <p:tag name="KSO_WM_SLIDE_LAYOUT" val="a_f"/>
  <p:tag name="KSO_WM_SLIDE_LAYOUT_CNT" val="1_1"/>
  <p:tag name="KSO_WM_CHIP_INFOS" val="{&quot;layout_type&quot;:&quot;topbottom&quot;,&quot;layout_feature&quot;:1,&quot;tags&quot;:{&quot;style&quot;:[&quot;商务&quot;,&quot;简约&quot;,&quot;文艺清新&quot;,&quot;中国风&quot;,&quot;卡通&quot;,&quot;欧美风&quot;,&quot;黑板风&quot;,&quot;渐变风&quot;,&quot;党政风&quot;]},&quot;slide_type&quot;:[&quot;text&quot;],&quot;aspect_ratio&quot;:&quot;16:9&quot;,&quot;diagram&quot;:{&quot;type&quot;:[],&quot;direction&quot;:0,&quot;isSupportDecBetweenItems&quot;:false}}"/>
  <p:tag name="KSO_WM_CHIP_FILLPROP" val="[[{&quot;fill_id&quot;:&quot;af2015d2954c43fe83e1bddafbc45fc3&quot;,&quot;fill_align&quot;:&quot;cm&quot;,&quot;text_align&quot;:&quot;cm&quot;,&quot;text_direction&quot;:&quot;horizontal&quot;,&quot;chip_types&quot;:[&quot;header&quot;]},{&quot;fill_id&quot;:&quot;1d47bf39492f437c8f915c61c5dd4b40&quot;,&quot;fill_align&quot;:&quot;cm&quot;,&quot;text_align&quot;:&quot;lm&quot;,&quot;text_direction&quot;:&quot;horizontal&quot;,&quot;chip_types&quot;:[&quot;text&quot;,&quot;picture&quot;]}]]"/>
  <p:tag name="KSO_WM_CHIP_XID" val="5f2230a6c4814ce96fb13bbe"/>
  <p:tag name="KSO_WM_SLIDE_BACKGROUND" val="[&quot;general&quot;]"/>
  <p:tag name="KSO_WM_CHIP_DECFILLPROP" val="[]"/>
  <p:tag name="KSO_WM_SPECIAL_SOURCE" val="bdnull"/>
  <p:tag name="KSO_WM_CHIP_GROUPID" val="5f2230a6c4814ce96fb13bbd"/>
  <p:tag name="KSO_WM_SLIDE_BK_DARK_LIGHT" val="2"/>
  <p:tag name="KSO_WM_SLIDE_BACKGROUND_TYPE" val="general"/>
  <p:tag name="KSO_WM_SLIDE_SUPPORT_FEATURE_TYPE" val="0"/>
  <p:tag name="KSO_WM_TEMPLATE_ASSEMBLE_XID" val="5f90ecb9e01a7e847d6cf0ab"/>
  <p:tag name="KSO_WM_TEMPLATE_ASSEMBLE_GROUPID" val="5f90ecb9e01a7e847d6cf0ab"/>
  <p:tag name="KSO_WM_SLIDE_LAYOUT_INFO" val="{&quot;backgroundInfo&quot;:[{&quot;bottom&quot;:0,&quot;bottomAbs&quot;:false,&quot;left&quot;:0,&quot;leftAbs&quot;:false,&quot;right&quot;:0,&quot;rightAbs&quot;:false,&quot;top&quot;:0,&quot;topAbs&quot;:false,&quot;type&quot;:&quot;general&quot;}],&quot;id&quot;:&quot;2020-10-22T10:21:45&quot;,&quot;maxSize&quot;:{&quot;size1&quot;:55.600000000000001},&quot;minSize&quot;:{&quot;size1&quot;:40},&quot;normalSize&quot;:{&quot;size1&quot;:40.000185185185181},&quot;subLayout&quot;:[{&quot;id&quot;:&quot;2020-10-22T10:21:45&quot;,&quot;margin&quot;:{&quot;bottom&quot;:0.3970000147819519,&quot;left&quot;:7.3027501106262207,&quot;right&quot;:7.3027501106262207,&quot;top&quot;:5.0799999237060547},&quot;type&quot;:0},{&quot;id&quot;:&quot;2020-10-22T10:21:45&quot;,&quot;margin&quot;:{&quot;bottom&quot;:2.9630000591278076,&quot;left&quot;:7.3027501106262207,&quot;right&quot;:7.3027501106262207,&quot;top&quot;:0.026000002399086952},&quot;type&quot;:0}],&quot;type&quot;:0}"/>
</p:tagLst>
</file>

<file path=ppt/tags/tag204.xml><?xml version="1.0" encoding="utf-8"?>
<p:tagLst xmlns:p="http://schemas.openxmlformats.org/presentationml/2006/main">
  <p:tag name="KSO_WM_BEAUTIFY_FLAG" val="#wm#"/>
  <p:tag name="KSO_WM_TEMPLATE_CATEGORY" val="custom"/>
  <p:tag name="KSO_WM_TEMPLATE_INDEX" val="20205176"/>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4.xml><?xml version="1.0" encoding="utf-8"?>
<p:tagLst xmlns:p="http://schemas.openxmlformats.org/presentationml/2006/main">
  <p:tag name="KSO_WM_BEAUTIFY_FLAG" val="#wm#"/>
  <p:tag name="KSO_WM_TEMPLATE_CATEGORY" val="custom"/>
  <p:tag name="KSO_WM_TEMPLATE_INDEX" val="20205176"/>
</p:tagLst>
</file>

<file path=ppt/tags/tag65.xml><?xml version="1.0" encoding="utf-8"?>
<p:tagLst xmlns:p="http://schemas.openxmlformats.org/presentationml/2006/main">
  <p:tag name="KSO_WM_BEAUTIFY_FLAG" val="#wm#"/>
  <p:tag name="KSO_WM_TEMPLATE_CATEGORY" val="custom"/>
  <p:tag name="KSO_WM_TEMPLATE_INDEX" val="20205176"/>
</p:tagLst>
</file>

<file path=ppt/tags/tag66.xml><?xml version="1.0" encoding="utf-8"?>
<p:tagLst xmlns:p="http://schemas.openxmlformats.org/presentationml/2006/main">
  <p:tag name="KSO_WM_BEAUTIFY_FLAG" val="#wm#"/>
  <p:tag name="KSO_WM_TEMPLATE_CATEGORY" val="custom"/>
  <p:tag name="KSO_WM_TEMPLATE_INDEX" val="20205176"/>
</p:tagLst>
</file>

<file path=ppt/tags/tag67.xml><?xml version="1.0" encoding="utf-8"?>
<p:tagLst xmlns:p="http://schemas.openxmlformats.org/presentationml/2006/main">
  <p:tag name="KSO_WM_BEAUTIFY_FLAG" val="#wm#"/>
  <p:tag name="KSO_WM_TEMPLATE_CATEGORY" val="custom"/>
  <p:tag name="KSO_WM_TEMPLATE_INDEX" val="20205176"/>
</p:tagLst>
</file>

<file path=ppt/tags/tag6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15"/>
  <p:tag name="KSO_WM_UNIT_TEXT_FILL_FORE_SCHEMECOLOR_INDEX" val="13"/>
  <p:tag name="KSO_WM_UNIT_TEXT_FILL_TYPE" val="1"/>
</p:tagLst>
</file>

<file path=ppt/tags/tag6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12*i*3"/>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15"/>
  <p:tag name="KSO_WM_UNIT_TEXT_FILL_FORE_SCHEMECOLOR_INDEX" val="13"/>
  <p:tag name="KSO_WM_UNIT_TEXT_FILL_TYPE"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COLOR_SCHEME_SHAPE_ID" val="16"/>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1"/>
  <p:tag name="KSO_WM_UNIT_ID" val="diagram20194755_1*i*1"/>
  <p:tag name="KSO_WM_TEMPLATE_CATEGORY" val="diagram"/>
  <p:tag name="KSO_WM_TEMPLATE_INDEX" val="20194755"/>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71.xml><?xml version="1.0" encoding="utf-8"?>
<p:tagLst xmlns:p="http://schemas.openxmlformats.org/presentationml/2006/main">
  <p:tag name="KSO_WM_UNIT_COLOR_SCHEME_SHAPE_ID" val="17"/>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2"/>
  <p:tag name="KSO_WM_UNIT_ID" val="diagram20194755_1*i*2"/>
  <p:tag name="KSO_WM_TEMPLATE_CATEGORY" val="diagram"/>
  <p:tag name="KSO_WM_TEMPLATE_INDEX" val="20194755"/>
  <p:tag name="KSO_WM_UNIT_LAYERLEVEL" val="1"/>
  <p:tag name="KSO_WM_TAG_VERSION" val="1.0"/>
  <p:tag name="KSO_WM_BEAUTIFY_FLAG" val="#wm#"/>
  <p:tag name="KSO_WM_UNIT_FILL_FORE_SCHEMECOLOR_INDEX_BRIGHTNESS" val="0"/>
  <p:tag name="KSO_WM_UNIT_FILL_FORE_SCHEMECOLOR_INDEX" val="14"/>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4"/>
  <p:tag name="KSO_WM_UNIT_TEXT_FILL_TYPE" val="1"/>
</p:tagLst>
</file>

<file path=ppt/tags/tag72.xml><?xml version="1.0" encoding="utf-8"?>
<p:tagLst xmlns:p="http://schemas.openxmlformats.org/presentationml/2006/main">
  <p:tag name="KSO_WM_UNIT_COLOR_SCHEME_SHAPE_ID" val="35"/>
  <p:tag name="KSO_WM_UNIT_COLOR_SCHEME_PARENT_PAGE" val="0_1"/>
  <p:tag name="KSO_WM_UNIT_DECOLORIZATION" val="1"/>
  <p:tag name="KSO_WM_UNIT_HIGHLIGHT" val="0"/>
  <p:tag name="KSO_WM_UNIT_COMPATIBLE" val="0"/>
  <p:tag name="KSO_WM_UNIT_DIAGRAM_ISNUMVISUAL" val="0"/>
  <p:tag name="KSO_WM_UNIT_DIAGRAM_ISREFERUNIT" val="0"/>
  <p:tag name="KSO_WM_UNIT_TYPE" val="i"/>
  <p:tag name="KSO_WM_UNIT_INDEX" val="5"/>
  <p:tag name="KSO_WM_UNIT_ID" val="diagram20194755_1*i*5"/>
  <p:tag name="KSO_WM_TEMPLATE_CATEGORY" val="diagram"/>
  <p:tag name="KSO_WM_TEMPLATE_INDEX" val="20194755"/>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73.xml><?xml version="1.0" encoding="utf-8"?>
<p:tagLst xmlns:p="http://schemas.openxmlformats.org/presentationml/2006/main">
  <p:tag name="KSO_WM_UNIT_COLOR_SCHEME_SHAPE_ID" val="14"/>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6"/>
  <p:tag name="KSO_WM_UNIT_ID" val="diagram20194755_1*i*6"/>
  <p:tag name="KSO_WM_TEMPLATE_CATEGORY" val="diagram"/>
  <p:tag name="KSO_WM_TEMPLATE_INDEX" val="20194755"/>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74.xml><?xml version="1.0" encoding="utf-8"?>
<p:tagLst xmlns:p="http://schemas.openxmlformats.org/presentationml/2006/main">
  <p:tag name="KSO_WM_UNIT_COLOR_SCHEME_SHAPE_ID" val="15"/>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4"/>
  <p:tag name="KSO_WM_UNIT_ID" val="diagram20194755_1*i*4"/>
  <p:tag name="KSO_WM_TEMPLATE_CATEGORY" val="diagram"/>
  <p:tag name="KSO_WM_TEMPLATE_INDEX" val="20194755"/>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75.xml><?xml version="1.0" encoding="utf-8"?>
<p:tagLst xmlns:p="http://schemas.openxmlformats.org/presentationml/2006/main">
  <p:tag name="KSO_WM_UNIT_COLOR_SCHEME_SHAPE_ID" val="12"/>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3"/>
  <p:tag name="KSO_WM_UNIT_ID" val="diagram20194755_1*i*3"/>
  <p:tag name="KSO_WM_TEMPLATE_CATEGORY" val="diagram"/>
  <p:tag name="KSO_WM_TEMPLATE_INDEX" val="20194755"/>
  <p:tag name="KSO_WM_UNIT_LAYERLEVEL" val="1"/>
  <p:tag name="KSO_WM_TAG_VERSION" val="1.0"/>
  <p:tag name="KSO_WM_BEAUTIFY_FLAG" val="#wm#"/>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76.xml><?xml version="1.0" encoding="utf-8"?>
<p:tagLst xmlns:p="http://schemas.openxmlformats.org/presentationml/2006/main">
  <p:tag name="KSO_WM_UNIT_COLOR_SCHEME_SHAPE_ID" val="13"/>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7"/>
  <p:tag name="KSO_WM_UNIT_ID" val="diagram20194755_1*i*7"/>
  <p:tag name="KSO_WM_TEMPLATE_CATEGORY" val="diagram"/>
  <p:tag name="KSO_WM_TEMPLATE_INDEX" val="20194755"/>
  <p:tag name="KSO_WM_UNIT_LAYERLEVEL" val="1"/>
  <p:tag name="KSO_WM_TAG_VERSION" val="1.0"/>
  <p:tag name="KSO_WM_BEAUTIFY_FLAG" val="#wm#"/>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77.xml><?xml version="1.0" encoding="utf-8"?>
<p:tagLst xmlns:p="http://schemas.openxmlformats.org/presentationml/2006/main">
  <p:tag name="KSO_WM_UNIT_TEXT_PART_ID_V2" val="d-4-2"/>
  <p:tag name="KSO_WM_UNIT_COLOR_SCHEME_SHAPE_ID" val="2"/>
  <p:tag name="KSO_WM_UNIT_COLOR_SCHEME_PARENT_PAGE" val="0_1"/>
  <p:tag name="KSO_WM_UNIT_SUBTYPE" val="a"/>
  <p:tag name="KSO_WM_UNIT_PRESET_TEXT" val="单击此处添加小标题：&#13;点击此处添加正文，文字是您思想的提炼，为了最终演示发布的良好效果，请尽量言简意赅的阐述观点；根据需要可酌情增减文字，以便观者可以准确理解您所传达的信息。您的正文已经简明扼要，字字珠玑，但信息却千丝万缕、错综复杂，需要用更多的文字来表述；但请您尽可能提炼思想的精髓，恰如其分的表达观点，往往可以事半功倍。&#13;我们为您  标注了最  适合的位  置您输入  的文字到  这里时就  是最佳视&#13;为了能让  您有更直  观的字数  感受并进  一步方便    &#13;单击此处添加小标题：&#13;点击此处添加正文，文字是您思想的提炼，为了最终演示发布的良好效果，请尽量言简意赅。"/>
  <p:tag name="KSO_WM_UNIT_NOCLEAR" val="1"/>
  <p:tag name="KSO_WM_UNIT_VALUE" val="468"/>
  <p:tag name="KSO_WM_UNIT_HIGHLIGHT" val="0"/>
  <p:tag name="KSO_WM_UNIT_COMPATIBLE" val="0"/>
  <p:tag name="KSO_WM_UNIT_DIAGRAM_ISNUMVISUAL" val="0"/>
  <p:tag name="KSO_WM_UNIT_DIAGRAM_ISREFERUNIT" val="0"/>
  <p:tag name="KSO_WM_UNIT_TYPE" val="f"/>
  <p:tag name="KSO_WM_UNIT_INDEX" val="1"/>
  <p:tag name="KSO_WM_UNIT_ID" val="diagram20194755_1*f*1"/>
  <p:tag name="KSO_WM_TEMPLATE_CATEGORY" val="diagram"/>
  <p:tag name="KSO_WM_TEMPLATE_INDEX" val="20194755"/>
  <p:tag name="KSO_WM_UNIT_LAYERLEVEL" val="1"/>
  <p:tag name="KSO_WM_TAG_VERSION" val="1.0"/>
  <p:tag name="KSO_WM_BEAUTIFY_FLAG" val="#wm#"/>
  <p:tag name="KSO_WM_UNIT_TEXT_FILL_FORE_SCHEMECOLOR_INDEX_BRIGHTNESS" val="0.25"/>
  <p:tag name="KSO_WM_UNIT_TEXT_FILL_FORE_SCHEMECOLOR_INDEX" val="13"/>
  <p:tag name="KSO_WM_UNIT_TEXT_FILL_TYPE" val="1"/>
</p:tagLst>
</file>

<file path=ppt/tags/tag78.xml><?xml version="1.0" encoding="utf-8"?>
<p:tagLst xmlns:p="http://schemas.openxmlformats.org/presentationml/2006/main">
  <p:tag name="KSO_WM_UNIT_TEXT_PART_ID_V2" val="a-3-2"/>
  <p:tag name="KSO_WM_UNIT_COLOR_SCHEME_SHAPE_ID" val="3"/>
  <p:tag name="KSO_WM_UNIT_COLOR_SCHEME_PARENT_PAGE" val="0_1"/>
  <p:tag name="KSO_WM_UNIT_ISCONTENTSTITLE" val="0"/>
  <p:tag name="KSO_WM_UNIT_ISNUMDGMTITLE" val="0"/>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194755_1*a*1"/>
  <p:tag name="KSO_WM_TEMPLATE_CATEGORY" val="diagram"/>
  <p:tag name="KSO_WM_TEMPLATE_INDEX" val="20194755"/>
  <p:tag name="KSO_WM_UNIT_LAYERLEVEL" val="1"/>
  <p:tag name="KSO_WM_TAG_VERSION" val="1.0"/>
  <p:tag name="KSO_WM_BEAUTIFY_FLAG" val="#wm#"/>
  <p:tag name="KSO_WM_UNIT_PRESET_TEXT" val="单击此处添加标题"/>
</p:tagLst>
</file>

<file path=ppt/tags/tag79.xml><?xml version="1.0" encoding="utf-8"?>
<p:tagLst xmlns:p="http://schemas.openxmlformats.org/presentationml/2006/main">
  <p:tag name="KSO_WM_TEMPLATE_CATEGORY" val="diagram"/>
  <p:tag name="KSO_WM_TEMPLATE_INDEX" val="20194755"/>
  <p:tag name="KSO_WM_SLIDE_COLORSCHEME_VERSION" val="3.2"/>
  <p:tag name="KSO_WM_SLIDE_ID" val="diagram20194755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919*458"/>
  <p:tag name="KSO_WM_SLIDE_POSITION" val="26*50"/>
  <p:tag name="KSO_WM_TAG_VERSION" val="1.0"/>
  <p:tag name="KSO_WM_BEAUTIFY_FLAG" val="#wm#"/>
  <p:tag name="KSO_WM_SLIDE_LAYOUT" val="a_f"/>
  <p:tag name="KSO_WM_SLIDE_LAYOUT_CNT" val="1_1"/>
  <p:tag name="KSO_WM_SLIDE_BK_DARK_LIGHT" val="2"/>
  <p:tag name="KSO_WM_SLIDE_BACKGROUND_TYPE" val="general"/>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15"/>
  <p:tag name="KSO_WM_UNIT_TEXT_FILL_FORE_SCHEMECOLOR_INDEX" val="13"/>
  <p:tag name="KSO_WM_UNIT_TEXT_FILL_TYPE" val="1"/>
</p:tagLst>
</file>

<file path=ppt/tags/tag8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12*i*3"/>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15"/>
  <p:tag name="KSO_WM_UNIT_TEXT_FILL_FORE_SCHEMECOLOR_INDEX" val="13"/>
  <p:tag name="KSO_WM_UNIT_TEXT_FILL_TYPE" val="1"/>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9045_1*i*1"/>
  <p:tag name="KSO_WM_TEMPLATE_CATEGORY" val="diagram"/>
  <p:tag name="KSO_WM_TEMPLATE_INDEX" val="20209045"/>
  <p:tag name="KSO_WM_UNIT_LAYERLEVEL" val="1"/>
  <p:tag name="KSO_WM_TAG_VERSION" val="1.0"/>
  <p:tag name="KSO_WM_BEAUTIFY_FLAG" val="#wm#"/>
  <p:tag name="KSO_WM_UNIT_COLOR_SCHEME_SHAPE_ID" val="5"/>
  <p:tag name="KSO_WM_UNIT_COLOR_SCHEME_PARENT_PAGE" val="0_1"/>
  <p:tag name="KSO_WM_UNIT_DECOLORIZATION" val="1"/>
  <p:tag name="KSO_WM_UNIT_BLOCK" val="0"/>
  <p:tag name="KSO_WM_UNIT_SM_LIMIT_TYPE" val="1"/>
  <p:tag name="KSO_WM_UNIT_DEC_AREA_ID" val="965371c758e94729afb0e3483f765e58"/>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CHIP_GROUPID" val="5efd942681ee359a788b1dce"/>
  <p:tag name="KSO_WM_CHIP_XID" val="5efd942681ee359a788b1dcf"/>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4"/>
  <p:tag name="KSO_WM_UNIT_TEXT_FILL_TYPE" val="1"/>
  <p:tag name="KSO_WM_UNIT_VALUE" val="1375"/>
  <p:tag name="KSO_WM_TEMPLATE_ASSEMBLE_XID" val="5f005b09c1e42ffd0d0a843b"/>
  <p:tag name="KSO_WM_TEMPLATE_ASSEMBLE_GROUPID" val="5f005b09c1e42ffd0d0a843b"/>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9045_1*i*2"/>
  <p:tag name="KSO_WM_TEMPLATE_CATEGORY" val="diagram"/>
  <p:tag name="KSO_WM_TEMPLATE_INDEX" val="20209045"/>
  <p:tag name="KSO_WM_UNIT_LAYERLEVEL" val="1"/>
  <p:tag name="KSO_WM_TAG_VERSION" val="1.0"/>
  <p:tag name="KSO_WM_BEAUTIFY_FLAG" val="#wm#"/>
  <p:tag name="KSO_WM_UNIT_COLOR_SCHEME_SHAPE_ID" val="6"/>
  <p:tag name="KSO_WM_UNIT_COLOR_SCHEME_PARENT_PAGE" val="0_1"/>
  <p:tag name="KSO_WM_UNIT_BLOCK" val="0"/>
  <p:tag name="KSO_WM_UNIT_SM_LIMIT_TYPE" val="1"/>
  <p:tag name="KSO_WM_UNIT_DEC_AREA_ID" val="c76f3108da7848fa95580e0e2cd29b87"/>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CHIP_GROUPID" val="5efd942681ee359a788b1dce"/>
  <p:tag name="KSO_WM_CHIP_XID" val="5efd942681ee359a788b1dcf"/>
  <p:tag name="KSO_WM_UNIT_LINE_FORE_SCHEMECOLOR_INDEX_BRIGHTNESS" val="0"/>
  <p:tag name="KSO_WM_UNIT_LINE_FORE_SCHEMECOLOR_INDEX" val="8"/>
  <p:tag name="KSO_WM_UNIT_LINE_FILL_TYPE" val="2"/>
  <p:tag name="KSO_WM_UNIT_TEXT_FILL_FORE_SCHEMECOLOR_INDEX_BRIGHTNESS" val="0"/>
  <p:tag name="KSO_WM_UNIT_TEXT_FILL_FORE_SCHEMECOLOR_INDEX" val="14"/>
  <p:tag name="KSO_WM_UNIT_TEXT_FILL_TYPE" val="1"/>
  <p:tag name="KSO_WM_UNIT_VALUE" val="1375"/>
  <p:tag name="KSO_WM_TEMPLATE_ASSEMBLE_XID" val="5f005b09c1e42ffd0d0a843b"/>
  <p:tag name="KSO_WM_TEMPLATE_ASSEMBLE_GROUPID" val="5f005b09c1e42ffd0d0a843b"/>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9045_1*i*3"/>
  <p:tag name="KSO_WM_TEMPLATE_CATEGORY" val="diagram"/>
  <p:tag name="KSO_WM_TEMPLATE_INDEX" val="20209045"/>
  <p:tag name="KSO_WM_UNIT_LAYERLEVEL" val="1"/>
  <p:tag name="KSO_WM_TAG_VERSION" val="1.0"/>
  <p:tag name="KSO_WM_BEAUTIFY_FLAG" val="#wm#"/>
  <p:tag name="KSO_WM_UNIT_COLOR_SCHEME_SHAPE_ID" val="8"/>
  <p:tag name="KSO_WM_UNIT_COLOR_SCHEME_PARENT_PAGE" val="0_1"/>
  <p:tag name="KSO_WM_UNIT_DECOLORIZATION" val="1"/>
  <p:tag name="KSO_WM_UNIT_BLOCK" val="0"/>
  <p:tag name="KSO_WM_UNIT_SM_LIMIT_TYPE" val="1"/>
  <p:tag name="KSO_WM_UNIT_DEC_AREA_ID" val="b583a211fe3b4462bce1cefbb9cb7819"/>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CHIP_GROUPID" val="5efd942681ee359a788b1dce"/>
  <p:tag name="KSO_WM_CHIP_XID" val="5efd942681ee359a788b1dcf"/>
  <p:tag name="KSO_WM_TEMPLATE_ASSEMBLE_XID" val="5f005b09c1e42ffd0d0a843b"/>
  <p:tag name="KSO_WM_TEMPLATE_ASSEMBLE_GROUPID" val="5f005b09c1e42ffd0d0a843b"/>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9045_1*i*6"/>
  <p:tag name="KSO_WM_TEMPLATE_CATEGORY" val="diagram"/>
  <p:tag name="KSO_WM_TEMPLATE_INDEX" val="20209045"/>
  <p:tag name="KSO_WM_UNIT_LAYERLEVEL" val="1"/>
  <p:tag name="KSO_WM_TAG_VERSION" val="1.0"/>
  <p:tag name="KSO_WM_BEAUTIFY_FLAG" val="#wm#"/>
  <p:tag name="KSO_WM_UNIT_COLOR_SCHEME_SHAPE_ID" val="14"/>
  <p:tag name="KSO_WM_UNIT_COLOR_SCHEME_PARENT_PAGE" val="0_1"/>
  <p:tag name="KSO_WM_UNIT_BLOCK" val="0"/>
  <p:tag name="KSO_WM_UNIT_SM_LIMIT_TYPE" val="1"/>
  <p:tag name="KSO_WM_UNIT_DEC_AREA_ID" val="8d94d8e053c64ad5bf9da0e96ec5275a"/>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CHIP_GROUPID" val="5efd942681ee359a788b1dce"/>
  <p:tag name="KSO_WM_CHIP_XID" val="5efd942681ee359a788b1dcf"/>
  <p:tag name="KSO_WM_TEMPLATE_ASSEMBLE_XID" val="5f005b09c1e42ffd0d0a843b"/>
  <p:tag name="KSO_WM_TEMPLATE_ASSEMBLE_GROUPID" val="5f005b09c1e42ffd0d0a843b"/>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9045_1*i*9"/>
  <p:tag name="KSO_WM_TEMPLATE_CATEGORY" val="diagram"/>
  <p:tag name="KSO_WM_TEMPLATE_INDEX" val="20209045"/>
  <p:tag name="KSO_WM_UNIT_LAYERLEVEL" val="1"/>
  <p:tag name="KSO_WM_TAG_VERSION" val="1.0"/>
  <p:tag name="KSO_WM_BEAUTIFY_FLAG" val="#wm#"/>
  <p:tag name="KSO_WM_UNIT_BLOCK" val="0"/>
  <p:tag name="KSO_WM_UNIT_SM_LIMIT_TYPE" val="1"/>
  <p:tag name="KSO_WM_UNIT_DEC_AREA_ID" val="2b4a8d0625914d598112302f12344aa4"/>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CHIP_GROUPID" val="5efd942681ee359a788b1dce"/>
  <p:tag name="KSO_WM_CHIP_XID" val="5efd942681ee359a788b1dcf"/>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
  <p:tag name="KSO_WM_TEMPLATE_ASSEMBLE_XID" val="5f005b09c1e42ffd0d0a843b"/>
  <p:tag name="KSO_WM_TEMPLATE_ASSEMBLE_GROUPID" val="5f005b09c1e42ffd0d0a843b"/>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9045_1*i*10"/>
  <p:tag name="KSO_WM_TEMPLATE_CATEGORY" val="diagram"/>
  <p:tag name="KSO_WM_TEMPLATE_INDEX" val="20209045"/>
  <p:tag name="KSO_WM_UNIT_LAYERLEVEL" val="1"/>
  <p:tag name="KSO_WM_TAG_VERSION" val="1.0"/>
  <p:tag name="KSO_WM_BEAUTIFY_FLAG" val="#wm#"/>
  <p:tag name="KSO_WM_UNIT_BLOCK" val="0"/>
  <p:tag name="KSO_WM_UNIT_SM_LIMIT_TYPE" val="1"/>
  <p:tag name="KSO_WM_UNIT_DEC_AREA_ID" val="828b4ef013f04759b2b207b808c4e681"/>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CHIP_GROUPID" val="5efd942681ee359a788b1dce"/>
  <p:tag name="KSO_WM_CHIP_XID" val="5efd942681ee359a788b1dcf"/>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 name="KSO_WM_UNIT_VALUE" val="1"/>
  <p:tag name="KSO_WM_TEMPLATE_ASSEMBLE_XID" val="5f005b09c1e42ffd0d0a843b"/>
  <p:tag name="KSO_WM_TEMPLATE_ASSEMBLE_GROUPID" val="5f005b09c1e42ffd0d0a843b"/>
</p:tagLst>
</file>

<file path=ppt/tags/tag88.xml><?xml version="1.0" encoding="utf-8"?>
<p:tagLst xmlns:p="http://schemas.openxmlformats.org/presentationml/2006/main">
  <p:tag name="KSO_WM_UNIT_ISCONTENTSTITLE" val="0"/>
  <p:tag name="KSO_WM_UNIT_ISNUMDGMTITLE" val="0"/>
  <p:tag name="KSO_WM_UNIT_NOCLEAR" val="0"/>
  <p:tag name="KSO_WM_UNIT_VALUE" val="51"/>
  <p:tag name="KSO_WM_UNIT_HIGHLIGHT" val="0"/>
  <p:tag name="KSO_WM_UNIT_COMPATIBLE" val="0"/>
  <p:tag name="KSO_WM_UNIT_DIAGRAM_ISNUMVISUAL" val="0"/>
  <p:tag name="KSO_WM_UNIT_DIAGRAM_ISREFERUNIT" val="0"/>
  <p:tag name="KSO_WM_UNIT_TYPE" val="a"/>
  <p:tag name="KSO_WM_UNIT_INDEX" val="1"/>
  <p:tag name="KSO_WM_UNIT_ID" val="diagram20209045_1*a*1"/>
  <p:tag name="KSO_WM_TEMPLATE_CATEGORY" val="diagram"/>
  <p:tag name="KSO_WM_TEMPLATE_INDEX" val="20209045"/>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7b645281df644d27976ae3af70ba728b"/>
  <p:tag name="KSO_WM_ASSEMBLE_CHIP_INDEX" val="dc31de970a1b40d5acf7275c9cd8929f"/>
  <p:tag name="KSO_WM_UNIT_TEXT_FILL_FORE_SCHEMECOLOR_INDEX_BRIGHTNESS" val="0"/>
  <p:tag name="KSO_WM_UNIT_TEXT_FILL_FORE_SCHEMECOLOR_INDEX" val="13"/>
  <p:tag name="KSO_WM_UNIT_TEXT_FILL_TYPE" val="1"/>
  <p:tag name="KSO_WM_TEMPLATE_ASSEMBLE_XID" val="5f005b09c1e42ffd0d0a843b"/>
  <p:tag name="KSO_WM_TEMPLATE_ASSEMBLE_GROUPID" val="5f005b09c1e42ffd0d0a843b"/>
</p:tagLst>
</file>

<file path=ppt/tags/tag89.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9045_1*f*1"/>
  <p:tag name="KSO_WM_TEMPLATE_CATEGORY" val="diagram"/>
  <p:tag name="KSO_WM_TEMPLATE_INDEX" val="20209045"/>
  <p:tag name="KSO_WM_UNIT_LAYERLEVEL" val="1"/>
  <p:tag name="KSO_WM_TAG_VERSION" val="1.0"/>
  <p:tag name="KSO_WM_BEAUTIFY_FLAG" val="#wm#"/>
  <p:tag name="KSO_WM_UNIT_DEFAULT_FONT" val="14;20;2"/>
  <p:tag name="KSO_WM_UNIT_BLOCK" val="0"/>
  <p:tag name="KSO_WM_UNIT_VALUE" val="266"/>
  <p:tag name="KSO_WM_UNIT_SHOW_EDIT_AREA_INDICATION" val="1"/>
  <p:tag name="KSO_WM_CHIP_GROUPID" val="5e6b05596848fb12bee65ac8"/>
  <p:tag name="KSO_WM_CHIP_XID" val="5e6b05596848fb12bee65aca"/>
  <p:tag name="KSO_WM_UNIT_DEC_AREA_ID" val="1f665c265c1a489894f709cad6f5672d"/>
  <p:tag name="KSO_WM_ASSEMBLE_CHIP_INDEX" val="02ec817a6b4b4a1fb06d918f6fb230af"/>
  <p:tag name="KSO_WM_UNIT_SUPPORT_UNIT_TYPE" val="[&quot;l&quot;,&quot;m&quot;,&quot;n&quot;,&quot;o&quot;,&quot;p&quot;,&quot;q&quot;,&quot;r&quot;,&quot;δ&quot;,&quot;η&quot;,&quot;α&quot;,&quot;β&quot;,&quot;θ&quot;]"/>
  <p:tag name="KSO_WM_UNIT_TEXT_FILL_FORE_SCHEMECOLOR_INDEX_BRIGHTNESS" val="0.25"/>
  <p:tag name="KSO_WM_UNIT_TEXT_FILL_FORE_SCHEMECOLOR_INDEX" val="13"/>
  <p:tag name="KSO_WM_UNIT_TEXT_FILL_TYPE" val="1"/>
  <p:tag name="KSO_WM_TEMPLATE_ASSEMBLE_XID" val="5f005b09c1e42ffd0d0a843b"/>
  <p:tag name="KSO_WM_TEMPLATE_ASSEMBLE_GROUPID" val="5f005b09c1e42ffd0d0a843b"/>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TEMPLATE_CATEGORY" val="diagram"/>
  <p:tag name="KSO_WM_TEMPLATE_INDEX" val="20209045"/>
  <p:tag name="KSO_WM_SLIDE_ID" val="diagram20209045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28*523"/>
  <p:tag name="KSO_WM_SLIDE_POSITION" val="18*7"/>
  <p:tag name="KSO_WM_TAG_VERSION" val="1.0"/>
  <p:tag name="KSO_WM_BEAUTIFY_FLAG" val="#wm#"/>
  <p:tag name="KSO_WM_SLIDE_LAYOUT" val="a_f"/>
  <p:tag name="KSO_WM_SLIDE_LAYOUT_CNT" val="1_1"/>
  <p:tag name="KSO_WM_SLIDE_RATIO" val="1.777778"/>
  <p:tag name="KSO_WM_CHIP_INFOS" val="{&quot;layout_type&quot;:&quot;topbottom&quot;,&quot;tags&quot;:{&quot;style&quot;:[&quot;商务&quot;,&quot;简约&quot;,&quot;文艺清新&quot;,&quot;中国风&quot;,&quot;卡通&quot;,&quot;欧美风&quot;,&quot;黑板风&quot;,&quot;渐变风&quot;,&quot;党政风&quot;]},&quot;slide_type&quot;:[&quot;text&quot;],&quot;aspect_ratio&quot;:&quot;16:9&quot;}"/>
  <p:tag name="KSO_WM_CHIP_FILLPROP" val="[[{&quot;fill_id&quot;:&quot;ea6796f915924c3eb38ed994684ee306&quot;,&quot;fill_align&quot;:&quot;lb&quot;,&quot;text_align&quot;:&quot;lb&quot;,&quot;text_direction&quot;:&quot;horizontal&quot;,&quot;chip_types&quot;:[&quot;header&quot;]},{&quot;fill_id&quot;:&quot;50df74bd5f4148c4807f5df98fc595b7&quot;,&quot;fill_align&quot;:&quot;lt&quot;,&quot;text_align&quot;:&quot;lt&quot;,&quot;text_direction&quot;:&quot;horizontal&quot;,&quot;chip_types&quot;:[&quot;diagram&quot;,&quot;pictext&quot;,&quot;text&quot;,&quot;picture&quot;,&quot;chart&quot;,&quot;table&quot;,&quot;video&quot;],&quot;support_features&quot;:[&quot;collage&quot;,&quot;carousel&quot;,&quot;creativecrop&quot;]}],[{&quot;fill_id&quot;:&quot;ea6796f915924c3eb38ed994684ee306&quot;,&quot;fill_align&quot;:&quot;lb&quot;,&quot;text_align&quot;:&quot;lb&quot;,&quot;text_direction&quot;:&quot;horizontal&quot;,&quot;chip_types&quot;:[&quot;pictext&quot;,&quot;text&quot;,&quot;picture&quot;,&quot;chart&quot;,&quot;table&quot;,&quot;video&quot;],&quot;support_features&quot;:[&quot;collage&quot;,&quot;carousel&quot;,&quot;creativecrop&quot;]},{&quot;fill_id&quot;:&quot;50df74bd5f4148c4807f5df98fc595b7&quot;,&quot;fill_align&quot;:&quot;lt&quot;,&quot;text_align&quot;:&quot;lt&quot;,&quot;text_direction&quot;:&quot;horizontal&quot;,&quot;chip_types&quot;:[&quot;text&quot;]}]]"/>
  <p:tag name="KSO_WM_SLIDE_BACKGROUND" val="[&quot;general&quot;]"/>
  <p:tag name="KSO_WM_CHIP_XID" val="5efd942681ee359a788b1dcf"/>
  <p:tag name="KSO_WM_SLIDE_CAN_ADD_NAVIGATION" val="1"/>
  <p:tag name="KSO_WM_CHIP_GROUPID" val="5efd942681ee359a788b1dce"/>
  <p:tag name="KSO_WM_SLIDE_BK_DARK_LIGHT" val="2"/>
  <p:tag name="KSO_WM_SLIDE_BACKGROUND_TYPE" val="general"/>
  <p:tag name="KSO_WM_SLIDE_SUPPORT_FEATURE_TYPE" val="0"/>
  <p:tag name="KSO_WM_TEMPLATE_ASSEMBLE_XID" val="5f005b09c1e42ffd0d0a843b"/>
  <p:tag name="KSO_WM_TEMPLATE_ASSEMBLE_GROUPID" val="5f005b09c1e42ffd0d0a843b"/>
  <p:tag name="KSO_WM_SLIDE_COLORSCHEME_VERSION" val="3.2"/>
  <p:tag name="KSO_WM_SLIDE_LAYOUT_INFO" val="{&quot;backgroundInfo&quot;:[{&quot;bottom&quot;:0,&quot;bottomAbs&quot;:false,&quot;left&quot;:0,&quot;leftAbs&quot;:false,&quot;right&quot;:0,&quot;rightAbs&quot;:false,&quot;top&quot;:0,&quot;topAbs&quot;:false,&quot;type&quot;:&quot;general&quot;}],&quot;id&quot;:&quot;2020-07-04T18:33:46&quot;,&quot;maxSize&quot;:{&quot;size1&quot;:53.299592980904571},&quot;minSize&quot;:{&quot;size1&quot;:33.299592980904571},&quot;normalSize&quot;:{&quot;size1&quot;:37.005148536460126},&quot;subLayout&quot;:[{&quot;id&quot;:&quot;2020-07-04T18:33:46&quot;,&quot;margin&quot;:{&quot;bottom&quot;:0.026000002399086952,&quot;left&quot;:3.1747498512268066,&quot;right&quot;:3.809999942779541,&quot;top&quot;:2.5399999618530273},&quot;type&quot;:0},{&quot;id&quot;:&quot;2020-07-04T18:33:46&quot;,&quot;margin&quot;:{&quot;bottom&quot;:2.5399999618530273,&quot;left&quot;:3.1747498512268066,&quot;right&quot;:3.809999942779541,&quot;top&quot;:0.81999999284744263},&quot;type&quot;:0}],&quot;type&quot;:0}"/>
</p:tagLst>
</file>

<file path=ppt/tags/tag9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15"/>
  <p:tag name="KSO_WM_UNIT_TEXT_FILL_FORE_SCHEMECOLOR_INDEX" val="13"/>
  <p:tag name="KSO_WM_UNIT_TEXT_FILL_TYPE" val="1"/>
</p:tagLst>
</file>

<file path=ppt/tags/tag9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12*i*3"/>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15"/>
  <p:tag name="KSO_WM_UNIT_TEXT_FILL_FORE_SCHEMECOLOR_INDEX" val="13"/>
  <p:tag name="KSO_WM_UNIT_TEXT_FILL_TYPE" val="1"/>
</p:tagLst>
</file>

<file path=ppt/tags/tag93.xml><?xml version="1.0" encoding="utf-8"?>
<p:tagLst xmlns:p="http://schemas.openxmlformats.org/presentationml/2006/main">
  <p:tag name="KSO_WM_UNIT_COLOR_SCHEME_SHAPE_ID" val="16"/>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1"/>
  <p:tag name="KSO_WM_UNIT_ID" val="diagram20194755_1*i*1"/>
  <p:tag name="KSO_WM_TEMPLATE_CATEGORY" val="diagram"/>
  <p:tag name="KSO_WM_TEMPLATE_INDEX" val="20194755"/>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94.xml><?xml version="1.0" encoding="utf-8"?>
<p:tagLst xmlns:p="http://schemas.openxmlformats.org/presentationml/2006/main">
  <p:tag name="KSO_WM_UNIT_COLOR_SCHEME_SHAPE_ID" val="17"/>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2"/>
  <p:tag name="KSO_WM_UNIT_ID" val="diagram20194755_1*i*2"/>
  <p:tag name="KSO_WM_TEMPLATE_CATEGORY" val="diagram"/>
  <p:tag name="KSO_WM_TEMPLATE_INDEX" val="20194755"/>
  <p:tag name="KSO_WM_UNIT_LAYERLEVEL" val="1"/>
  <p:tag name="KSO_WM_TAG_VERSION" val="1.0"/>
  <p:tag name="KSO_WM_BEAUTIFY_FLAG" val="#wm#"/>
  <p:tag name="KSO_WM_UNIT_FILL_FORE_SCHEMECOLOR_INDEX_BRIGHTNESS" val="0"/>
  <p:tag name="KSO_WM_UNIT_FILL_FORE_SCHEMECOLOR_INDEX" val="14"/>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4"/>
  <p:tag name="KSO_WM_UNIT_TEXT_FILL_TYPE" val="1"/>
</p:tagLst>
</file>

<file path=ppt/tags/tag95.xml><?xml version="1.0" encoding="utf-8"?>
<p:tagLst xmlns:p="http://schemas.openxmlformats.org/presentationml/2006/main">
  <p:tag name="KSO_WM_UNIT_COLOR_SCHEME_SHAPE_ID" val="35"/>
  <p:tag name="KSO_WM_UNIT_COLOR_SCHEME_PARENT_PAGE" val="0_1"/>
  <p:tag name="KSO_WM_UNIT_DECOLORIZATION" val="1"/>
  <p:tag name="KSO_WM_UNIT_HIGHLIGHT" val="0"/>
  <p:tag name="KSO_WM_UNIT_COMPATIBLE" val="0"/>
  <p:tag name="KSO_WM_UNIT_DIAGRAM_ISNUMVISUAL" val="0"/>
  <p:tag name="KSO_WM_UNIT_DIAGRAM_ISREFERUNIT" val="0"/>
  <p:tag name="KSO_WM_UNIT_TYPE" val="i"/>
  <p:tag name="KSO_WM_UNIT_INDEX" val="5"/>
  <p:tag name="KSO_WM_UNIT_ID" val="diagram20194755_1*i*5"/>
  <p:tag name="KSO_WM_TEMPLATE_CATEGORY" val="diagram"/>
  <p:tag name="KSO_WM_TEMPLATE_INDEX" val="20194755"/>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96.xml><?xml version="1.0" encoding="utf-8"?>
<p:tagLst xmlns:p="http://schemas.openxmlformats.org/presentationml/2006/main">
  <p:tag name="KSO_WM_UNIT_COLOR_SCHEME_SHAPE_ID" val="14"/>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6"/>
  <p:tag name="KSO_WM_UNIT_ID" val="diagram20194755_1*i*6"/>
  <p:tag name="KSO_WM_TEMPLATE_CATEGORY" val="diagram"/>
  <p:tag name="KSO_WM_TEMPLATE_INDEX" val="20194755"/>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97.xml><?xml version="1.0" encoding="utf-8"?>
<p:tagLst xmlns:p="http://schemas.openxmlformats.org/presentationml/2006/main">
  <p:tag name="KSO_WM_UNIT_COLOR_SCHEME_SHAPE_ID" val="15"/>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4"/>
  <p:tag name="KSO_WM_UNIT_ID" val="diagram20194755_1*i*4"/>
  <p:tag name="KSO_WM_TEMPLATE_CATEGORY" val="diagram"/>
  <p:tag name="KSO_WM_TEMPLATE_INDEX" val="20194755"/>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98.xml><?xml version="1.0" encoding="utf-8"?>
<p:tagLst xmlns:p="http://schemas.openxmlformats.org/presentationml/2006/main">
  <p:tag name="KSO_WM_UNIT_COLOR_SCHEME_SHAPE_ID" val="12"/>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3"/>
  <p:tag name="KSO_WM_UNIT_ID" val="diagram20194755_1*i*3"/>
  <p:tag name="KSO_WM_TEMPLATE_CATEGORY" val="diagram"/>
  <p:tag name="KSO_WM_TEMPLATE_INDEX" val="20194755"/>
  <p:tag name="KSO_WM_UNIT_LAYERLEVEL" val="1"/>
  <p:tag name="KSO_WM_TAG_VERSION" val="1.0"/>
  <p:tag name="KSO_WM_BEAUTIFY_FLAG" val="#wm#"/>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99.xml><?xml version="1.0" encoding="utf-8"?>
<p:tagLst xmlns:p="http://schemas.openxmlformats.org/presentationml/2006/main">
  <p:tag name="KSO_WM_UNIT_COLOR_SCHEME_SHAPE_ID" val="13"/>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7"/>
  <p:tag name="KSO_WM_UNIT_ID" val="diagram20194755_1*i*7"/>
  <p:tag name="KSO_WM_TEMPLATE_CATEGORY" val="diagram"/>
  <p:tag name="KSO_WM_TEMPLATE_INDEX" val="20194755"/>
  <p:tag name="KSO_WM_UNIT_LAYERLEVEL" val="1"/>
  <p:tag name="KSO_WM_TAG_VERSION" val="1.0"/>
  <p:tag name="KSO_WM_BEAUTIFY_FLAG" val="#wm#"/>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1926</Words>
  <Application>WPS 演示</Application>
  <PresentationFormat>宽屏</PresentationFormat>
  <Paragraphs>149</Paragraphs>
  <Slides>16</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16</vt:i4>
      </vt:variant>
    </vt:vector>
  </HeadingPairs>
  <TitlesOfParts>
    <vt:vector size="31" baseType="lpstr">
      <vt:lpstr>Arial</vt:lpstr>
      <vt:lpstr>宋体</vt:lpstr>
      <vt:lpstr>Wingdings</vt:lpstr>
      <vt:lpstr>微软雅黑</vt:lpstr>
      <vt:lpstr>Wingdings</vt:lpstr>
      <vt:lpstr>方正大标宋简体</vt:lpstr>
      <vt:lpstr>WPS-Bullets</vt:lpstr>
      <vt:lpstr>Segoe UI</vt:lpstr>
      <vt:lpstr>Kartika</vt:lpstr>
      <vt:lpstr>Arial Unicode MS</vt:lpstr>
      <vt:lpstr>Calibri</vt:lpstr>
      <vt:lpstr>Arial</vt:lpstr>
      <vt:lpstr>Poppins SemiBold</vt:lpstr>
      <vt:lpstr>Vrinda</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cp:lastModifiedBy>
  <cp:revision>181</cp:revision>
  <dcterms:created xsi:type="dcterms:W3CDTF">2019-06-19T02:08:00Z</dcterms:created>
  <dcterms:modified xsi:type="dcterms:W3CDTF">2020-12-11T06:34:25Z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2052-11.1.0.10132</vt:lpwstr>
  </property>
</Properties>
</file>